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2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4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5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7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8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9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3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4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25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26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7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28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9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0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31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32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8" r:id="rId4"/>
    <p:sldId id="259" r:id="rId5"/>
    <p:sldId id="267" r:id="rId6"/>
    <p:sldId id="268" r:id="rId7"/>
    <p:sldId id="281" r:id="rId8"/>
    <p:sldId id="269" r:id="rId9"/>
    <p:sldId id="271" r:id="rId10"/>
    <p:sldId id="285" r:id="rId11"/>
    <p:sldId id="282" r:id="rId12"/>
    <p:sldId id="283" r:id="rId13"/>
    <p:sldId id="263" r:id="rId14"/>
    <p:sldId id="272" r:id="rId15"/>
    <p:sldId id="273" r:id="rId16"/>
    <p:sldId id="287" r:id="rId17"/>
    <p:sldId id="286" r:id="rId18"/>
    <p:sldId id="288" r:id="rId19"/>
    <p:sldId id="289" r:id="rId20"/>
    <p:sldId id="279" r:id="rId21"/>
    <p:sldId id="275" r:id="rId22"/>
    <p:sldId id="278" r:id="rId23"/>
    <p:sldId id="280" r:id="rId24"/>
    <p:sldId id="290" r:id="rId25"/>
    <p:sldId id="264" r:id="rId26"/>
    <p:sldId id="291" r:id="rId27"/>
    <p:sldId id="292" r:id="rId28"/>
    <p:sldId id="293" r:id="rId29"/>
    <p:sldId id="294" r:id="rId30"/>
    <p:sldId id="296" r:id="rId31"/>
    <p:sldId id="297" r:id="rId32"/>
    <p:sldId id="327" r:id="rId33"/>
    <p:sldId id="265" r:id="rId34"/>
    <p:sldId id="32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15" y="53"/>
      </p:cViewPr>
      <p:guideLst>
        <p:guide orient="horz" pos="2211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5#1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#1">
  <dgm:title val=""/>
  <dgm:desc val=""/>
  <dgm:catLst>
    <dgm:cat type="accent6" pri="11300"/>
  </dgm:catLst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8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9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DB89D-CE54-4EBE-BCEE-970D13D0BA31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E031391A-01FF-4268-B36A-BCD430E3C570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OLAP</a:t>
          </a:r>
          <a:endParaRPr lang="zh-CN" dirty="0"/>
        </a:p>
      </dgm:t>
    </dgm:pt>
    <dgm:pt modelId="{A710D372-9C01-4965-B164-CDF5191D1773}" type="parTrans" cxnId="{28061E3A-1E5C-4DE9-9257-BACE65A5684F}">
      <dgm:prSet/>
      <dgm:spPr/>
      <dgm:t>
        <a:bodyPr/>
        <a:lstStyle/>
        <a:p>
          <a:endParaRPr lang="zh-CN" altLang="en-US"/>
        </a:p>
      </dgm:t>
    </dgm:pt>
    <dgm:pt modelId="{D1A6CC63-AD89-4529-B610-9D4FCF3D9383}" type="sibTrans" cxnId="{28061E3A-1E5C-4DE9-9257-BACE65A5684F}">
      <dgm:prSet/>
      <dgm:spPr/>
      <dgm:t>
        <a:bodyPr/>
        <a:lstStyle/>
        <a:p>
          <a:endParaRPr lang="zh-CN" altLang="en-US"/>
        </a:p>
      </dgm:t>
    </dgm:pt>
    <dgm:pt modelId="{40DE77F7-153E-4FBC-BCFA-96588CB33E7E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OLTP</a:t>
          </a:r>
          <a:endParaRPr lang="zh-CN" dirty="0"/>
        </a:p>
      </dgm:t>
    </dgm:pt>
    <dgm:pt modelId="{BDE02BB2-2C95-47B8-8E15-5246741C27E2}" type="parTrans" cxnId="{58062D3F-A118-4E95-91F1-84E925856080}">
      <dgm:prSet/>
      <dgm:spPr/>
      <dgm:t>
        <a:bodyPr/>
        <a:lstStyle/>
        <a:p>
          <a:endParaRPr lang="zh-CN" altLang="en-US"/>
        </a:p>
      </dgm:t>
    </dgm:pt>
    <dgm:pt modelId="{DE1D603B-2A98-4DC9-A0E0-E25AD1129F28}" type="sibTrans" cxnId="{58062D3F-A118-4E95-91F1-84E925856080}">
      <dgm:prSet/>
      <dgm:spPr/>
      <dgm:t>
        <a:bodyPr/>
        <a:lstStyle/>
        <a:p>
          <a:endParaRPr lang="zh-CN" altLang="en-US"/>
        </a:p>
      </dgm:t>
    </dgm:pt>
    <dgm:pt modelId="{0E6A6CD8-EEE4-4F2A-A33D-4F282BF216D3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ROLAP</a:t>
          </a:r>
          <a:endParaRPr lang="zh-CN" dirty="0"/>
        </a:p>
      </dgm:t>
    </dgm:pt>
    <dgm:pt modelId="{7103953D-BB53-4C24-8B06-C264555C6BB9}" type="parTrans" cxnId="{5B27ED4B-44AD-4487-A5C0-7AA790450FC5}">
      <dgm:prSet/>
      <dgm:spPr/>
      <dgm:t>
        <a:bodyPr/>
        <a:lstStyle/>
        <a:p>
          <a:endParaRPr lang="zh-CN" altLang="en-US"/>
        </a:p>
      </dgm:t>
    </dgm:pt>
    <dgm:pt modelId="{DDE8FC7C-A686-46FC-BBB1-73F19401C900}" type="sibTrans" cxnId="{5B27ED4B-44AD-4487-A5C0-7AA790450FC5}">
      <dgm:prSet/>
      <dgm:spPr/>
      <dgm:t>
        <a:bodyPr/>
        <a:lstStyle/>
        <a:p>
          <a:endParaRPr lang="zh-CN" altLang="en-US"/>
        </a:p>
      </dgm:t>
    </dgm:pt>
    <dgm:pt modelId="{8805C532-2B5B-4499-A46A-19FEE96468D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MOLAP</a:t>
          </a:r>
          <a:endParaRPr lang="zh-CN" dirty="0"/>
        </a:p>
      </dgm:t>
    </dgm:pt>
    <dgm:pt modelId="{E1EBF929-4360-41DC-9999-A0C926AA6BB5}" type="parTrans" cxnId="{86A3216C-5BBD-4EC3-BF0B-B0FA27355CE4}">
      <dgm:prSet/>
      <dgm:spPr/>
      <dgm:t>
        <a:bodyPr/>
        <a:lstStyle/>
        <a:p>
          <a:endParaRPr lang="zh-CN" altLang="en-US"/>
        </a:p>
      </dgm:t>
    </dgm:pt>
    <dgm:pt modelId="{83BF641F-F3A7-4AAC-9C46-FD3DA4C8F2B3}" type="sibTrans" cxnId="{86A3216C-5BBD-4EC3-BF0B-B0FA27355CE4}">
      <dgm:prSet/>
      <dgm:spPr/>
      <dgm:t>
        <a:bodyPr/>
        <a:lstStyle/>
        <a:p>
          <a:endParaRPr lang="zh-CN" altLang="en-US"/>
        </a:p>
      </dgm:t>
    </dgm:pt>
    <dgm:pt modelId="{80BA9058-59DC-4697-AB4A-4870E1EA791D}" type="pres">
      <dgm:prSet presAssocID="{329DB89D-CE54-4EBE-BCEE-970D13D0BA3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906649-524B-4932-9AFF-C237EB346CA6}" type="pres">
      <dgm:prSet presAssocID="{E031391A-01FF-4268-B36A-BCD430E3C570}" presName="root" presStyleCnt="0"/>
      <dgm:spPr/>
    </dgm:pt>
    <dgm:pt modelId="{B70C9A70-9C13-481C-9B85-B343BB08134F}" type="pres">
      <dgm:prSet presAssocID="{E031391A-01FF-4268-B36A-BCD430E3C570}" presName="rootComposite" presStyleCnt="0"/>
      <dgm:spPr/>
    </dgm:pt>
    <dgm:pt modelId="{6A056C99-2993-438C-A3F0-182140B719B7}" type="pres">
      <dgm:prSet presAssocID="{E031391A-01FF-4268-B36A-BCD430E3C570}" presName="rootText" presStyleLbl="node1" presStyleIdx="0" presStyleCnt="4"/>
      <dgm:spPr/>
    </dgm:pt>
    <dgm:pt modelId="{1551EB19-6407-49DC-AA70-EB49A04CA18E}" type="pres">
      <dgm:prSet presAssocID="{E031391A-01FF-4268-B36A-BCD430E3C570}" presName="rootConnector" presStyleLbl="node1" presStyleIdx="0" presStyleCnt="4"/>
      <dgm:spPr/>
    </dgm:pt>
    <dgm:pt modelId="{574C58D2-9A27-4926-BB05-3245536E43EE}" type="pres">
      <dgm:prSet presAssocID="{E031391A-01FF-4268-B36A-BCD430E3C570}" presName="childShape" presStyleCnt="0"/>
      <dgm:spPr/>
    </dgm:pt>
    <dgm:pt modelId="{A27763CC-9574-4CC8-99EE-FC3B1F6FAB87}" type="pres">
      <dgm:prSet presAssocID="{40DE77F7-153E-4FBC-BCFA-96588CB33E7E}" presName="root" presStyleCnt="0"/>
      <dgm:spPr/>
    </dgm:pt>
    <dgm:pt modelId="{44DD45AA-FA78-44FA-B8F8-D67F8A753556}" type="pres">
      <dgm:prSet presAssocID="{40DE77F7-153E-4FBC-BCFA-96588CB33E7E}" presName="rootComposite" presStyleCnt="0"/>
      <dgm:spPr/>
    </dgm:pt>
    <dgm:pt modelId="{148CBD22-DC61-4011-AC9A-8F72CBDE3ED3}" type="pres">
      <dgm:prSet presAssocID="{40DE77F7-153E-4FBC-BCFA-96588CB33E7E}" presName="rootText" presStyleLbl="node1" presStyleIdx="1" presStyleCnt="4"/>
      <dgm:spPr/>
    </dgm:pt>
    <dgm:pt modelId="{25D9F711-61E1-4E34-848F-52D07374AA2B}" type="pres">
      <dgm:prSet presAssocID="{40DE77F7-153E-4FBC-BCFA-96588CB33E7E}" presName="rootConnector" presStyleLbl="node1" presStyleIdx="1" presStyleCnt="4"/>
      <dgm:spPr/>
    </dgm:pt>
    <dgm:pt modelId="{0E959679-F473-4E35-B59F-559AAE757C4E}" type="pres">
      <dgm:prSet presAssocID="{40DE77F7-153E-4FBC-BCFA-96588CB33E7E}" presName="childShape" presStyleCnt="0"/>
      <dgm:spPr/>
    </dgm:pt>
    <dgm:pt modelId="{97FBA20D-E697-40EE-815A-A928E73E566C}" type="pres">
      <dgm:prSet presAssocID="{0E6A6CD8-EEE4-4F2A-A33D-4F282BF216D3}" presName="root" presStyleCnt="0"/>
      <dgm:spPr/>
    </dgm:pt>
    <dgm:pt modelId="{F0E288FC-C9F6-4FF0-90A5-2BE27D17586C}" type="pres">
      <dgm:prSet presAssocID="{0E6A6CD8-EEE4-4F2A-A33D-4F282BF216D3}" presName="rootComposite" presStyleCnt="0"/>
      <dgm:spPr/>
    </dgm:pt>
    <dgm:pt modelId="{71B103E8-8809-4364-8863-A189681A6360}" type="pres">
      <dgm:prSet presAssocID="{0E6A6CD8-EEE4-4F2A-A33D-4F282BF216D3}" presName="rootText" presStyleLbl="node1" presStyleIdx="2" presStyleCnt="4"/>
      <dgm:spPr/>
    </dgm:pt>
    <dgm:pt modelId="{96EA85DD-DF75-4169-A6AD-4801F655E9D6}" type="pres">
      <dgm:prSet presAssocID="{0E6A6CD8-EEE4-4F2A-A33D-4F282BF216D3}" presName="rootConnector" presStyleLbl="node1" presStyleIdx="2" presStyleCnt="4"/>
      <dgm:spPr/>
    </dgm:pt>
    <dgm:pt modelId="{223D20BF-50F3-4CED-BD4E-9B837CDC5451}" type="pres">
      <dgm:prSet presAssocID="{0E6A6CD8-EEE4-4F2A-A33D-4F282BF216D3}" presName="childShape" presStyleCnt="0"/>
      <dgm:spPr/>
    </dgm:pt>
    <dgm:pt modelId="{78D02B78-E26C-40B9-994B-1161E91D50EF}" type="pres">
      <dgm:prSet presAssocID="{8805C532-2B5B-4499-A46A-19FEE96468D2}" presName="root" presStyleCnt="0"/>
      <dgm:spPr/>
    </dgm:pt>
    <dgm:pt modelId="{46865096-BFED-479B-8224-836E5DF2377F}" type="pres">
      <dgm:prSet presAssocID="{8805C532-2B5B-4499-A46A-19FEE96468D2}" presName="rootComposite" presStyleCnt="0"/>
      <dgm:spPr/>
    </dgm:pt>
    <dgm:pt modelId="{9E3EE084-B334-4F00-B317-2EFB098BCA74}" type="pres">
      <dgm:prSet presAssocID="{8805C532-2B5B-4499-A46A-19FEE96468D2}" presName="rootText" presStyleLbl="node1" presStyleIdx="3" presStyleCnt="4"/>
      <dgm:spPr/>
    </dgm:pt>
    <dgm:pt modelId="{C55AAB5B-F0E5-4F02-8F16-DEC4B02E2B09}" type="pres">
      <dgm:prSet presAssocID="{8805C532-2B5B-4499-A46A-19FEE96468D2}" presName="rootConnector" presStyleLbl="node1" presStyleIdx="3" presStyleCnt="4"/>
      <dgm:spPr/>
    </dgm:pt>
    <dgm:pt modelId="{70B4D0BD-D865-44D1-BC14-57823B203D11}" type="pres">
      <dgm:prSet presAssocID="{8805C532-2B5B-4499-A46A-19FEE96468D2}" presName="childShape" presStyleCnt="0"/>
      <dgm:spPr/>
    </dgm:pt>
  </dgm:ptLst>
  <dgm:cxnLst>
    <dgm:cxn modelId="{1FDB7B8B-AA2D-43C1-8716-06B20190C405}" type="presOf" srcId="{329DB89D-CE54-4EBE-BCEE-970D13D0BA31}" destId="{80BA9058-59DC-4697-AB4A-4870E1EA791D}" srcOrd="0" destOrd="0" presId="urn:microsoft.com/office/officeart/2005/8/layout/hierarchy3#1"/>
    <dgm:cxn modelId="{5B27ED4B-44AD-4487-A5C0-7AA790450FC5}" srcId="{329DB89D-CE54-4EBE-BCEE-970D13D0BA31}" destId="{0E6A6CD8-EEE4-4F2A-A33D-4F282BF216D3}" srcOrd="2" destOrd="0" parTransId="{7103953D-BB53-4C24-8B06-C264555C6BB9}" sibTransId="{DDE8FC7C-A686-46FC-BBB1-73F19401C900}"/>
    <dgm:cxn modelId="{28FA9BBE-C684-4AE5-9B00-126C934B73F2}" type="presOf" srcId="{0E6A6CD8-EEE4-4F2A-A33D-4F282BF216D3}" destId="{96EA85DD-DF75-4169-A6AD-4801F655E9D6}" srcOrd="1" destOrd="0" presId="urn:microsoft.com/office/officeart/2005/8/layout/hierarchy3#1"/>
    <dgm:cxn modelId="{58062D3F-A118-4E95-91F1-84E925856080}" srcId="{329DB89D-CE54-4EBE-BCEE-970D13D0BA31}" destId="{40DE77F7-153E-4FBC-BCFA-96588CB33E7E}" srcOrd="1" destOrd="0" parTransId="{BDE02BB2-2C95-47B8-8E15-5246741C27E2}" sibTransId="{DE1D603B-2A98-4DC9-A0E0-E25AD1129F28}"/>
    <dgm:cxn modelId="{17176EDF-7C46-4E78-9249-42385EC939C8}" type="presOf" srcId="{E031391A-01FF-4268-B36A-BCD430E3C570}" destId="{1551EB19-6407-49DC-AA70-EB49A04CA18E}" srcOrd="1" destOrd="0" presId="urn:microsoft.com/office/officeart/2005/8/layout/hierarchy3#1"/>
    <dgm:cxn modelId="{3132CCBE-433A-4F4B-AFF7-61E7F9B74BFF}" type="presOf" srcId="{8805C532-2B5B-4499-A46A-19FEE96468D2}" destId="{9E3EE084-B334-4F00-B317-2EFB098BCA74}" srcOrd="0" destOrd="0" presId="urn:microsoft.com/office/officeart/2005/8/layout/hierarchy3#1"/>
    <dgm:cxn modelId="{86A3216C-5BBD-4EC3-BF0B-B0FA27355CE4}" srcId="{329DB89D-CE54-4EBE-BCEE-970D13D0BA31}" destId="{8805C532-2B5B-4499-A46A-19FEE96468D2}" srcOrd="3" destOrd="0" parTransId="{E1EBF929-4360-41DC-9999-A0C926AA6BB5}" sibTransId="{83BF641F-F3A7-4AAC-9C46-FD3DA4C8F2B3}"/>
    <dgm:cxn modelId="{98C3A4D5-1E1E-4D99-99D5-EBE069BEDE36}" type="presOf" srcId="{8805C532-2B5B-4499-A46A-19FEE96468D2}" destId="{C55AAB5B-F0E5-4F02-8F16-DEC4B02E2B09}" srcOrd="1" destOrd="0" presId="urn:microsoft.com/office/officeart/2005/8/layout/hierarchy3#1"/>
    <dgm:cxn modelId="{6A75CEF6-AB4A-478E-BF4A-FE36F26494AE}" type="presOf" srcId="{0E6A6CD8-EEE4-4F2A-A33D-4F282BF216D3}" destId="{71B103E8-8809-4364-8863-A189681A6360}" srcOrd="0" destOrd="0" presId="urn:microsoft.com/office/officeart/2005/8/layout/hierarchy3#1"/>
    <dgm:cxn modelId="{0186B362-4548-451C-8041-18C2CA1006C6}" type="presOf" srcId="{40DE77F7-153E-4FBC-BCFA-96588CB33E7E}" destId="{148CBD22-DC61-4011-AC9A-8F72CBDE3ED3}" srcOrd="0" destOrd="0" presId="urn:microsoft.com/office/officeart/2005/8/layout/hierarchy3#1"/>
    <dgm:cxn modelId="{64047637-C9B9-44E2-A838-6255FAAB7438}" type="presOf" srcId="{E031391A-01FF-4268-B36A-BCD430E3C570}" destId="{6A056C99-2993-438C-A3F0-182140B719B7}" srcOrd="0" destOrd="0" presId="urn:microsoft.com/office/officeart/2005/8/layout/hierarchy3#1"/>
    <dgm:cxn modelId="{B53FE0A6-367C-4EB4-98F6-FB745F9416EA}" type="presOf" srcId="{40DE77F7-153E-4FBC-BCFA-96588CB33E7E}" destId="{25D9F711-61E1-4E34-848F-52D07374AA2B}" srcOrd="1" destOrd="0" presId="urn:microsoft.com/office/officeart/2005/8/layout/hierarchy3#1"/>
    <dgm:cxn modelId="{28061E3A-1E5C-4DE9-9257-BACE65A5684F}" srcId="{329DB89D-CE54-4EBE-BCEE-970D13D0BA31}" destId="{E031391A-01FF-4268-B36A-BCD430E3C570}" srcOrd="0" destOrd="0" parTransId="{A710D372-9C01-4965-B164-CDF5191D1773}" sibTransId="{D1A6CC63-AD89-4529-B610-9D4FCF3D9383}"/>
    <dgm:cxn modelId="{883D22AA-21F2-46EE-863B-874E6854EC05}" type="presParOf" srcId="{80BA9058-59DC-4697-AB4A-4870E1EA791D}" destId="{47906649-524B-4932-9AFF-C237EB346CA6}" srcOrd="0" destOrd="0" presId="urn:microsoft.com/office/officeart/2005/8/layout/hierarchy3#1"/>
    <dgm:cxn modelId="{F7CB6DDE-A3EF-4A60-9323-6D9016CC0B67}" type="presParOf" srcId="{47906649-524B-4932-9AFF-C237EB346CA6}" destId="{B70C9A70-9C13-481C-9B85-B343BB08134F}" srcOrd="0" destOrd="0" presId="urn:microsoft.com/office/officeart/2005/8/layout/hierarchy3#1"/>
    <dgm:cxn modelId="{14FE1BDD-6C42-4F66-97F0-7F4BB98AFBE9}" type="presParOf" srcId="{B70C9A70-9C13-481C-9B85-B343BB08134F}" destId="{6A056C99-2993-438C-A3F0-182140B719B7}" srcOrd="0" destOrd="0" presId="urn:microsoft.com/office/officeart/2005/8/layout/hierarchy3#1"/>
    <dgm:cxn modelId="{9BB56F59-3C7F-4B1A-8FD7-0DE5551B4D3D}" type="presParOf" srcId="{B70C9A70-9C13-481C-9B85-B343BB08134F}" destId="{1551EB19-6407-49DC-AA70-EB49A04CA18E}" srcOrd="1" destOrd="0" presId="urn:microsoft.com/office/officeart/2005/8/layout/hierarchy3#1"/>
    <dgm:cxn modelId="{ABD9B54A-BED8-494F-AA0C-A32C0FB5B9E6}" type="presParOf" srcId="{47906649-524B-4932-9AFF-C237EB346CA6}" destId="{574C58D2-9A27-4926-BB05-3245536E43EE}" srcOrd="1" destOrd="0" presId="urn:microsoft.com/office/officeart/2005/8/layout/hierarchy3#1"/>
    <dgm:cxn modelId="{8B81B72A-97BA-4843-BF71-EFDE38D7FCA1}" type="presParOf" srcId="{80BA9058-59DC-4697-AB4A-4870E1EA791D}" destId="{A27763CC-9574-4CC8-99EE-FC3B1F6FAB87}" srcOrd="1" destOrd="0" presId="urn:microsoft.com/office/officeart/2005/8/layout/hierarchy3#1"/>
    <dgm:cxn modelId="{C0C7EC38-650C-449C-B150-E15D6BDFD8D6}" type="presParOf" srcId="{A27763CC-9574-4CC8-99EE-FC3B1F6FAB87}" destId="{44DD45AA-FA78-44FA-B8F8-D67F8A753556}" srcOrd="0" destOrd="0" presId="urn:microsoft.com/office/officeart/2005/8/layout/hierarchy3#1"/>
    <dgm:cxn modelId="{9F730272-4DDD-45E2-A28F-21A4B96C994C}" type="presParOf" srcId="{44DD45AA-FA78-44FA-B8F8-D67F8A753556}" destId="{148CBD22-DC61-4011-AC9A-8F72CBDE3ED3}" srcOrd="0" destOrd="0" presId="urn:microsoft.com/office/officeart/2005/8/layout/hierarchy3#1"/>
    <dgm:cxn modelId="{EE55C106-134D-4545-A0B6-C4E39D80A3EC}" type="presParOf" srcId="{44DD45AA-FA78-44FA-B8F8-D67F8A753556}" destId="{25D9F711-61E1-4E34-848F-52D07374AA2B}" srcOrd="1" destOrd="0" presId="urn:microsoft.com/office/officeart/2005/8/layout/hierarchy3#1"/>
    <dgm:cxn modelId="{CC7EAD39-E651-4C72-8503-C9BAE3DA3261}" type="presParOf" srcId="{A27763CC-9574-4CC8-99EE-FC3B1F6FAB87}" destId="{0E959679-F473-4E35-B59F-559AAE757C4E}" srcOrd="1" destOrd="0" presId="urn:microsoft.com/office/officeart/2005/8/layout/hierarchy3#1"/>
    <dgm:cxn modelId="{F00478D1-A78D-4DBE-8F3A-CBADB4E56040}" type="presParOf" srcId="{80BA9058-59DC-4697-AB4A-4870E1EA791D}" destId="{97FBA20D-E697-40EE-815A-A928E73E566C}" srcOrd="2" destOrd="0" presId="urn:microsoft.com/office/officeart/2005/8/layout/hierarchy3#1"/>
    <dgm:cxn modelId="{A016D54D-4FFE-4409-AD27-1EE152D11D25}" type="presParOf" srcId="{97FBA20D-E697-40EE-815A-A928E73E566C}" destId="{F0E288FC-C9F6-4FF0-90A5-2BE27D17586C}" srcOrd="0" destOrd="0" presId="urn:microsoft.com/office/officeart/2005/8/layout/hierarchy3#1"/>
    <dgm:cxn modelId="{08682E50-10FF-4886-813C-D739C1CE7F62}" type="presParOf" srcId="{F0E288FC-C9F6-4FF0-90A5-2BE27D17586C}" destId="{71B103E8-8809-4364-8863-A189681A6360}" srcOrd="0" destOrd="0" presId="urn:microsoft.com/office/officeart/2005/8/layout/hierarchy3#1"/>
    <dgm:cxn modelId="{9B654576-5BD3-4E5A-90D4-F0BD43FD663F}" type="presParOf" srcId="{F0E288FC-C9F6-4FF0-90A5-2BE27D17586C}" destId="{96EA85DD-DF75-4169-A6AD-4801F655E9D6}" srcOrd="1" destOrd="0" presId="urn:microsoft.com/office/officeart/2005/8/layout/hierarchy3#1"/>
    <dgm:cxn modelId="{0BFE06F1-6DFB-48C5-BE46-F070FF5B8335}" type="presParOf" srcId="{97FBA20D-E697-40EE-815A-A928E73E566C}" destId="{223D20BF-50F3-4CED-BD4E-9B837CDC5451}" srcOrd="1" destOrd="0" presId="urn:microsoft.com/office/officeart/2005/8/layout/hierarchy3#1"/>
    <dgm:cxn modelId="{03D71A54-786B-41EA-999C-41AFBD86FF9C}" type="presParOf" srcId="{80BA9058-59DC-4697-AB4A-4870E1EA791D}" destId="{78D02B78-E26C-40B9-994B-1161E91D50EF}" srcOrd="3" destOrd="0" presId="urn:microsoft.com/office/officeart/2005/8/layout/hierarchy3#1"/>
    <dgm:cxn modelId="{83C7E0F8-C1CC-448C-8550-76986C49AC80}" type="presParOf" srcId="{78D02B78-E26C-40B9-994B-1161E91D50EF}" destId="{46865096-BFED-479B-8224-836E5DF2377F}" srcOrd="0" destOrd="0" presId="urn:microsoft.com/office/officeart/2005/8/layout/hierarchy3#1"/>
    <dgm:cxn modelId="{71C25407-071B-4D1F-B85B-369E5DF6EF82}" type="presParOf" srcId="{46865096-BFED-479B-8224-836E5DF2377F}" destId="{9E3EE084-B334-4F00-B317-2EFB098BCA74}" srcOrd="0" destOrd="0" presId="urn:microsoft.com/office/officeart/2005/8/layout/hierarchy3#1"/>
    <dgm:cxn modelId="{0D9FE49E-FFFE-4455-9B50-9F67A19D8ED9}" type="presParOf" srcId="{46865096-BFED-479B-8224-836E5DF2377F}" destId="{C55AAB5B-F0E5-4F02-8F16-DEC4B02E2B09}" srcOrd="1" destOrd="0" presId="urn:microsoft.com/office/officeart/2005/8/layout/hierarchy3#1"/>
    <dgm:cxn modelId="{1D257A18-03F9-4924-8978-C9606A4EAF03}" type="presParOf" srcId="{78D02B78-E26C-40B9-994B-1161E91D50EF}" destId="{70B4D0BD-D865-44D1-BC14-57823B203D11}" srcOrd="1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45CD54-9BDB-427E-8DB4-06B594761297}" type="doc">
      <dgm:prSet loTypeId="urn:microsoft.com/office/officeart/2008/layout/VerticalCurvedList#1" loCatId="list" qsTypeId="urn:microsoft.com/office/officeart/2005/8/quickstyle/simple1#10" qsCatId="simple" csTypeId="urn:microsoft.com/office/officeart/2005/8/colors/accent6_5#1" csCatId="accent6" phldr="1"/>
      <dgm:spPr/>
      <dgm:t>
        <a:bodyPr/>
        <a:lstStyle/>
        <a:p>
          <a:endParaRPr lang="zh-CN" altLang="en-US"/>
        </a:p>
      </dgm:t>
    </dgm:pt>
    <dgm:pt modelId="{73D0451D-EA5A-41DD-B801-13C37F31EF0F}">
      <dgm:prSet custT="1"/>
      <dgm:spPr/>
      <dgm:t>
        <a:bodyPr/>
        <a:lstStyle/>
        <a:p>
          <a:r>
            <a:rPr lang="en-US" sz="1800" dirty="0"/>
            <a:t>Dimension</a:t>
          </a:r>
          <a:br>
            <a:rPr lang="en-US" sz="1800" dirty="0"/>
          </a:br>
          <a:r>
            <a:rPr lang="en-US" sz="1800" dirty="0"/>
            <a:t>	–  Normal       </a:t>
          </a:r>
          <a:r>
            <a:rPr lang="zh-CN" altLang="en-US" sz="1800" b="0" i="0" dirty="0"/>
            <a:t>为最常见的类型，与所有其他的</a:t>
          </a:r>
          <a:r>
            <a:rPr lang="en-US" sz="1800" b="0" i="0" dirty="0"/>
            <a:t>dimension</a:t>
          </a:r>
          <a:r>
            <a:rPr lang="zh-CN" altLang="en-US" sz="1800" b="0" i="0" dirty="0"/>
            <a:t>组合构成</a:t>
          </a:r>
          <a:r>
            <a:rPr lang="en-US" sz="1800" b="0" i="0" dirty="0"/>
            <a:t>cuboid</a:t>
          </a:r>
          <a:br>
            <a:rPr lang="en-US" sz="1800" dirty="0"/>
          </a:br>
          <a:r>
            <a:rPr lang="en-US" sz="1800" dirty="0"/>
            <a:t>	–  Mandatory  </a:t>
          </a:r>
          <a:r>
            <a:rPr lang="zh-CN" altLang="en-US" sz="1800" dirty="0"/>
            <a:t>适合</a:t>
          </a:r>
          <a:r>
            <a:rPr lang="zh-CN" altLang="en-US" sz="1800" b="0" i="0" dirty="0"/>
            <a:t>具有层次关系的场景，计算维度可以减少一半</a:t>
          </a:r>
          <a:br>
            <a:rPr lang="en-US" sz="1800" dirty="0"/>
          </a:br>
          <a:r>
            <a:rPr lang="en-US" sz="1800" dirty="0"/>
            <a:t>	–  Hierarchy    </a:t>
          </a:r>
          <a:r>
            <a:rPr lang="zh-CN" altLang="en-US" sz="1800" dirty="0"/>
            <a:t>适合</a:t>
          </a:r>
          <a:r>
            <a:rPr lang="zh-CN" altLang="en-US" sz="1800" b="0" i="0" dirty="0"/>
            <a:t>维度表上有多个维度的场景，会降低效率</a:t>
          </a:r>
          <a:br>
            <a:rPr lang="en-US" sz="1800" dirty="0"/>
          </a:br>
          <a:r>
            <a:rPr lang="en-US" sz="1800" dirty="0"/>
            <a:t>	–  Derived       </a:t>
          </a:r>
          <a:r>
            <a:rPr lang="zh-CN" altLang="en-US" sz="1800" dirty="0"/>
            <a:t>适合</a:t>
          </a:r>
          <a:r>
            <a:rPr lang="zh-CN" altLang="en-US" sz="1800" b="0" i="0" dirty="0"/>
            <a:t>将维度进行分组的场景，以求达到降低维度组合数目</a:t>
          </a:r>
          <a:endParaRPr lang="en-US" sz="1800" dirty="0"/>
        </a:p>
      </dgm:t>
    </dgm:pt>
    <dgm:pt modelId="{38630653-EE09-482E-87AB-60FDCAE07A92}" type="parTrans" cxnId="{9DB972F8-7A20-4CDD-99DC-85CE6BF8EFBC}">
      <dgm:prSet/>
      <dgm:spPr/>
      <dgm:t>
        <a:bodyPr/>
        <a:lstStyle/>
        <a:p>
          <a:endParaRPr lang="zh-CN" altLang="en-US"/>
        </a:p>
      </dgm:t>
    </dgm:pt>
    <dgm:pt modelId="{60AECD67-A081-4426-9ADF-113FFAF1C0AB}" type="sibTrans" cxnId="{9DB972F8-7A20-4CDD-99DC-85CE6BF8EFBC}">
      <dgm:prSet/>
      <dgm:spPr/>
      <dgm:t>
        <a:bodyPr/>
        <a:lstStyle/>
        <a:p>
          <a:endParaRPr lang="zh-CN" altLang="en-US"/>
        </a:p>
      </dgm:t>
    </dgm:pt>
    <dgm:pt modelId="{C5970763-8B8D-404B-B6CF-568334662440}">
      <dgm:prSet custT="1"/>
      <dgm:spPr/>
      <dgm:t>
        <a:bodyPr/>
        <a:lstStyle/>
        <a:p>
          <a:r>
            <a:rPr lang="en-US" sz="1800" dirty="0"/>
            <a:t>Measure</a:t>
          </a:r>
          <a:br>
            <a:rPr lang="en-US" sz="1800" dirty="0"/>
          </a:br>
          <a:r>
            <a:rPr lang="en-US" sz="1800" dirty="0"/>
            <a:t>	–  Sum</a:t>
          </a:r>
          <a:br>
            <a:rPr lang="en-US" sz="1800" dirty="0"/>
          </a:br>
          <a:r>
            <a:rPr lang="en-US" sz="1800" dirty="0"/>
            <a:t>	–  Count</a:t>
          </a:r>
          <a:br>
            <a:rPr lang="en-US" sz="1800" dirty="0"/>
          </a:br>
          <a:r>
            <a:rPr lang="en-US" sz="1800" dirty="0"/>
            <a:t>	–  Max</a:t>
          </a:r>
          <a:br>
            <a:rPr lang="en-US" sz="1800" dirty="0"/>
          </a:br>
          <a:r>
            <a:rPr lang="en-US" sz="1800" dirty="0"/>
            <a:t>	–  Min</a:t>
          </a:r>
          <a:br>
            <a:rPr lang="en-US" sz="1800" dirty="0"/>
          </a:br>
          <a:r>
            <a:rPr lang="en-US" sz="1800" dirty="0"/>
            <a:t>	–  Average</a:t>
          </a:r>
          <a:br>
            <a:rPr lang="en-US" sz="1800" dirty="0"/>
          </a:br>
          <a:r>
            <a:rPr lang="en-US" sz="1800" dirty="0"/>
            <a:t>	–  Distinct Count (based on </a:t>
          </a:r>
          <a:r>
            <a:rPr lang="en-US" sz="1800" dirty="0" err="1"/>
            <a:t>HyperLogLog</a:t>
          </a:r>
          <a:r>
            <a:rPr lang="en-US" sz="1800" dirty="0"/>
            <a:t>) </a:t>
          </a:r>
          <a:endParaRPr lang="zh-CN" sz="1800" dirty="0"/>
        </a:p>
      </dgm:t>
    </dgm:pt>
    <dgm:pt modelId="{7A56A4C2-F8EE-471A-9E5D-02AD173A2D59}" type="parTrans" cxnId="{47EC2B82-BD0B-4601-931F-99031CB6383F}">
      <dgm:prSet/>
      <dgm:spPr/>
      <dgm:t>
        <a:bodyPr/>
        <a:lstStyle/>
        <a:p>
          <a:endParaRPr lang="zh-CN" altLang="en-US"/>
        </a:p>
      </dgm:t>
    </dgm:pt>
    <dgm:pt modelId="{40776974-5CD7-4BCD-9D0E-276ED29B82F7}" type="sibTrans" cxnId="{47EC2B82-BD0B-4601-931F-99031CB6383F}">
      <dgm:prSet/>
      <dgm:spPr/>
      <dgm:t>
        <a:bodyPr/>
        <a:lstStyle/>
        <a:p>
          <a:endParaRPr lang="zh-CN" altLang="en-US"/>
        </a:p>
      </dgm:t>
    </dgm:pt>
    <dgm:pt modelId="{86EE32B2-2C36-47CF-9E01-254D5326E0C5}" type="pres">
      <dgm:prSet presAssocID="{B945CD54-9BDB-427E-8DB4-06B594761297}" presName="Name0" presStyleCnt="0">
        <dgm:presLayoutVars>
          <dgm:chMax val="7"/>
          <dgm:chPref val="7"/>
          <dgm:dir/>
        </dgm:presLayoutVars>
      </dgm:prSet>
      <dgm:spPr/>
    </dgm:pt>
    <dgm:pt modelId="{27E79C73-EB60-400A-8700-7D1B31EAFD4C}" type="pres">
      <dgm:prSet presAssocID="{B945CD54-9BDB-427E-8DB4-06B594761297}" presName="Name1" presStyleCnt="0"/>
      <dgm:spPr/>
    </dgm:pt>
    <dgm:pt modelId="{3B9FE057-4A73-4638-9A91-D16489ECB515}" type="pres">
      <dgm:prSet presAssocID="{B945CD54-9BDB-427E-8DB4-06B594761297}" presName="cycle" presStyleCnt="0"/>
      <dgm:spPr/>
    </dgm:pt>
    <dgm:pt modelId="{1D2398C4-D63D-4F4A-A5FD-46A6DF005038}" type="pres">
      <dgm:prSet presAssocID="{B945CD54-9BDB-427E-8DB4-06B594761297}" presName="srcNode" presStyleLbl="node1" presStyleIdx="0" presStyleCnt="2"/>
      <dgm:spPr/>
    </dgm:pt>
    <dgm:pt modelId="{662CF5FB-56E8-4DC5-8ADF-25CD3A46D1C5}" type="pres">
      <dgm:prSet presAssocID="{B945CD54-9BDB-427E-8DB4-06B594761297}" presName="conn" presStyleLbl="parChTrans1D2" presStyleIdx="0" presStyleCnt="1"/>
      <dgm:spPr/>
    </dgm:pt>
    <dgm:pt modelId="{68A3643C-8EAC-4A03-96C8-44D9CCFEECB0}" type="pres">
      <dgm:prSet presAssocID="{B945CD54-9BDB-427E-8DB4-06B594761297}" presName="extraNode" presStyleLbl="node1" presStyleIdx="0" presStyleCnt="2"/>
      <dgm:spPr/>
    </dgm:pt>
    <dgm:pt modelId="{F1558762-C280-4688-9151-BAD096BB24B9}" type="pres">
      <dgm:prSet presAssocID="{B945CD54-9BDB-427E-8DB4-06B594761297}" presName="dstNode" presStyleLbl="node1" presStyleIdx="0" presStyleCnt="2"/>
      <dgm:spPr/>
    </dgm:pt>
    <dgm:pt modelId="{80C7CD8C-39E1-4BC8-A902-93A7CBED1C55}" type="pres">
      <dgm:prSet presAssocID="{73D0451D-EA5A-41DD-B801-13C37F31EF0F}" presName="text_1" presStyleLbl="node1" presStyleIdx="0" presStyleCnt="2" custScaleY="131247">
        <dgm:presLayoutVars>
          <dgm:bulletEnabled val="1"/>
        </dgm:presLayoutVars>
      </dgm:prSet>
      <dgm:spPr/>
    </dgm:pt>
    <dgm:pt modelId="{7EC3471F-F4D1-4047-A251-D2C716365574}" type="pres">
      <dgm:prSet presAssocID="{73D0451D-EA5A-41DD-B801-13C37F31EF0F}" presName="accent_1" presStyleCnt="0"/>
      <dgm:spPr/>
    </dgm:pt>
    <dgm:pt modelId="{958997AD-FC88-4EE2-9140-4C6A64EDFACB}" type="pres">
      <dgm:prSet presAssocID="{73D0451D-EA5A-41DD-B801-13C37F31EF0F}" presName="accentRepeatNode" presStyleLbl="solidFgAcc1" presStyleIdx="0" presStyleCnt="2"/>
      <dgm:spPr/>
    </dgm:pt>
    <dgm:pt modelId="{62912F0B-4B07-4B30-B34A-BBC1239059D5}" type="pres">
      <dgm:prSet presAssocID="{C5970763-8B8D-404B-B6CF-568334662440}" presName="text_2" presStyleLbl="node1" presStyleIdx="1" presStyleCnt="2" custScaleY="126918">
        <dgm:presLayoutVars>
          <dgm:bulletEnabled val="1"/>
        </dgm:presLayoutVars>
      </dgm:prSet>
      <dgm:spPr/>
    </dgm:pt>
    <dgm:pt modelId="{F3997FA8-1CCD-406E-846C-0D3A37C71CC0}" type="pres">
      <dgm:prSet presAssocID="{C5970763-8B8D-404B-B6CF-568334662440}" presName="accent_2" presStyleCnt="0"/>
      <dgm:spPr/>
    </dgm:pt>
    <dgm:pt modelId="{EA1D67F2-66B4-41DA-B145-6E044D4E7A04}" type="pres">
      <dgm:prSet presAssocID="{C5970763-8B8D-404B-B6CF-568334662440}" presName="accentRepeatNode" presStyleLbl="solidFgAcc1" presStyleIdx="1" presStyleCnt="2"/>
      <dgm:spPr/>
    </dgm:pt>
  </dgm:ptLst>
  <dgm:cxnLst>
    <dgm:cxn modelId="{FE61559B-836D-4E1F-AF3D-2575E71CCBB9}" type="presOf" srcId="{B945CD54-9BDB-427E-8DB4-06B594761297}" destId="{86EE32B2-2C36-47CF-9E01-254D5326E0C5}" srcOrd="0" destOrd="0" presId="urn:microsoft.com/office/officeart/2008/layout/VerticalCurvedList#1"/>
    <dgm:cxn modelId="{47EC2B82-BD0B-4601-931F-99031CB6383F}" srcId="{B945CD54-9BDB-427E-8DB4-06B594761297}" destId="{C5970763-8B8D-404B-B6CF-568334662440}" srcOrd="1" destOrd="0" parTransId="{7A56A4C2-F8EE-471A-9E5D-02AD173A2D59}" sibTransId="{40776974-5CD7-4BCD-9D0E-276ED29B82F7}"/>
    <dgm:cxn modelId="{7B2C72F5-5137-4223-965B-DE6590AC1D23}" type="presOf" srcId="{C5970763-8B8D-404B-B6CF-568334662440}" destId="{62912F0B-4B07-4B30-B34A-BBC1239059D5}" srcOrd="0" destOrd="0" presId="urn:microsoft.com/office/officeart/2008/layout/VerticalCurvedList#1"/>
    <dgm:cxn modelId="{9DB972F8-7A20-4CDD-99DC-85CE6BF8EFBC}" srcId="{B945CD54-9BDB-427E-8DB4-06B594761297}" destId="{73D0451D-EA5A-41DD-B801-13C37F31EF0F}" srcOrd="0" destOrd="0" parTransId="{38630653-EE09-482E-87AB-60FDCAE07A92}" sibTransId="{60AECD67-A081-4426-9ADF-113FFAF1C0AB}"/>
    <dgm:cxn modelId="{08B4AA9B-55AA-439F-8CA1-89A7C5745912}" type="presOf" srcId="{60AECD67-A081-4426-9ADF-113FFAF1C0AB}" destId="{662CF5FB-56E8-4DC5-8ADF-25CD3A46D1C5}" srcOrd="0" destOrd="0" presId="urn:microsoft.com/office/officeart/2008/layout/VerticalCurvedList#1"/>
    <dgm:cxn modelId="{268D21AB-7FCA-4311-B328-97137A04B705}" type="presOf" srcId="{73D0451D-EA5A-41DD-B801-13C37F31EF0F}" destId="{80C7CD8C-39E1-4BC8-A902-93A7CBED1C55}" srcOrd="0" destOrd="0" presId="urn:microsoft.com/office/officeart/2008/layout/VerticalCurvedList#1"/>
    <dgm:cxn modelId="{36D80456-23FE-427B-B679-38C5442F6A08}" type="presParOf" srcId="{86EE32B2-2C36-47CF-9E01-254D5326E0C5}" destId="{27E79C73-EB60-400A-8700-7D1B31EAFD4C}" srcOrd="0" destOrd="0" presId="urn:microsoft.com/office/officeart/2008/layout/VerticalCurvedList#1"/>
    <dgm:cxn modelId="{5B87B07A-0EA1-4420-B509-40780C63AE03}" type="presParOf" srcId="{27E79C73-EB60-400A-8700-7D1B31EAFD4C}" destId="{3B9FE057-4A73-4638-9A91-D16489ECB515}" srcOrd="0" destOrd="0" presId="urn:microsoft.com/office/officeart/2008/layout/VerticalCurvedList#1"/>
    <dgm:cxn modelId="{6C6C4ED1-4519-49F9-B5AB-D379E5664446}" type="presParOf" srcId="{3B9FE057-4A73-4638-9A91-D16489ECB515}" destId="{1D2398C4-D63D-4F4A-A5FD-46A6DF005038}" srcOrd="0" destOrd="0" presId="urn:microsoft.com/office/officeart/2008/layout/VerticalCurvedList#1"/>
    <dgm:cxn modelId="{F45FC325-5841-4B71-A549-F1F7F3A79587}" type="presParOf" srcId="{3B9FE057-4A73-4638-9A91-D16489ECB515}" destId="{662CF5FB-56E8-4DC5-8ADF-25CD3A46D1C5}" srcOrd="1" destOrd="0" presId="urn:microsoft.com/office/officeart/2008/layout/VerticalCurvedList#1"/>
    <dgm:cxn modelId="{B45CAEBD-CD51-4BAA-B478-6A28E613F561}" type="presParOf" srcId="{3B9FE057-4A73-4638-9A91-D16489ECB515}" destId="{68A3643C-8EAC-4A03-96C8-44D9CCFEECB0}" srcOrd="2" destOrd="0" presId="urn:microsoft.com/office/officeart/2008/layout/VerticalCurvedList#1"/>
    <dgm:cxn modelId="{58E285DC-1792-40BC-B9B6-5551CEB22BD4}" type="presParOf" srcId="{3B9FE057-4A73-4638-9A91-D16489ECB515}" destId="{F1558762-C280-4688-9151-BAD096BB24B9}" srcOrd="3" destOrd="0" presId="urn:microsoft.com/office/officeart/2008/layout/VerticalCurvedList#1"/>
    <dgm:cxn modelId="{AFF9CC09-F49B-48D5-B3BE-9AD61EDAC042}" type="presParOf" srcId="{27E79C73-EB60-400A-8700-7D1B31EAFD4C}" destId="{80C7CD8C-39E1-4BC8-A902-93A7CBED1C55}" srcOrd="1" destOrd="0" presId="urn:microsoft.com/office/officeart/2008/layout/VerticalCurvedList#1"/>
    <dgm:cxn modelId="{1689DEE7-28F5-41C3-8C0A-F473EB33B144}" type="presParOf" srcId="{27E79C73-EB60-400A-8700-7D1B31EAFD4C}" destId="{7EC3471F-F4D1-4047-A251-D2C716365574}" srcOrd="2" destOrd="0" presId="urn:microsoft.com/office/officeart/2008/layout/VerticalCurvedList#1"/>
    <dgm:cxn modelId="{60DC4F33-E2CC-43AE-9993-EA5F3AAD46FB}" type="presParOf" srcId="{7EC3471F-F4D1-4047-A251-D2C716365574}" destId="{958997AD-FC88-4EE2-9140-4C6A64EDFACB}" srcOrd="0" destOrd="0" presId="urn:microsoft.com/office/officeart/2008/layout/VerticalCurvedList#1"/>
    <dgm:cxn modelId="{4B528AD7-AA84-4487-8A98-8105731E4C64}" type="presParOf" srcId="{27E79C73-EB60-400A-8700-7D1B31EAFD4C}" destId="{62912F0B-4B07-4B30-B34A-BBC1239059D5}" srcOrd="3" destOrd="0" presId="urn:microsoft.com/office/officeart/2008/layout/VerticalCurvedList#1"/>
    <dgm:cxn modelId="{BC0349B4-F21A-49CB-9DAA-D54EE61E0576}" type="presParOf" srcId="{27E79C73-EB60-400A-8700-7D1B31EAFD4C}" destId="{F3997FA8-1CCD-406E-846C-0D3A37C71CC0}" srcOrd="4" destOrd="0" presId="urn:microsoft.com/office/officeart/2008/layout/VerticalCurvedList#1"/>
    <dgm:cxn modelId="{3B26E82E-078B-4CC7-940D-3FB0C6576D97}" type="presParOf" srcId="{F3997FA8-1CCD-406E-846C-0D3A37C71CC0}" destId="{EA1D67F2-66B4-41DA-B145-6E044D4E7A04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6170DF-69C9-4A6A-AE7A-9F1B78511BE3}" type="doc">
      <dgm:prSet loTypeId="urn:microsoft.com/office/officeart/2005/8/layout/vList2#4" loCatId="list" qsTypeId="urn:microsoft.com/office/officeart/2005/8/quickstyle/simple1#11" qsCatId="simple" csTypeId="urn:microsoft.com/office/officeart/2005/8/colors/accent1_2#10" csCatId="accent1" phldr="1"/>
      <dgm:spPr/>
      <dgm:t>
        <a:bodyPr/>
        <a:lstStyle/>
        <a:p>
          <a:endParaRPr lang="zh-CN" altLang="en-US"/>
        </a:p>
      </dgm:t>
    </dgm:pt>
    <dgm:pt modelId="{93D45AEA-0694-4EAE-9919-78545CE91325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星形模型会先被拉成一张平表，</a:t>
          </a:r>
          <a:r>
            <a:rPr lang="en-US" dirty="0"/>
            <a:t>Dimension</a:t>
          </a:r>
          <a:r>
            <a:rPr lang="zh-CN" dirty="0"/>
            <a:t>的值拼接在一起，后面接着是</a:t>
          </a:r>
          <a:r>
            <a:rPr lang="en-US" dirty="0"/>
            <a:t>Metrics</a:t>
          </a:r>
          <a:r>
            <a:rPr lang="zh-CN" dirty="0"/>
            <a:t>。</a:t>
          </a:r>
        </a:p>
      </dgm:t>
    </dgm:pt>
    <dgm:pt modelId="{2E24A77D-75A7-4C7C-A709-A06C6BEC56F2}" type="parTrans" cxnId="{FB06A3EC-DEA7-4995-AD34-4CC97C79475E}">
      <dgm:prSet/>
      <dgm:spPr/>
      <dgm:t>
        <a:bodyPr/>
        <a:lstStyle/>
        <a:p>
          <a:endParaRPr lang="zh-CN" altLang="en-US"/>
        </a:p>
      </dgm:t>
    </dgm:pt>
    <dgm:pt modelId="{4957E86A-C474-476F-877F-22A30ECCAFBD}" type="sibTrans" cxnId="{FB06A3EC-DEA7-4995-AD34-4CC97C79475E}">
      <dgm:prSet/>
      <dgm:spPr/>
      <dgm:t>
        <a:bodyPr/>
        <a:lstStyle/>
        <a:p>
          <a:endParaRPr lang="zh-CN" altLang="en-US"/>
        </a:p>
      </dgm:t>
    </dgm:pt>
    <dgm:pt modelId="{1A90FE06-07A1-4926-921C-30E9B2AA87B5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/>
            <a:t>为了标示这是哪几个维度的组合，会在行的开始加上</a:t>
          </a:r>
          <a:r>
            <a:rPr lang="en-US"/>
            <a:t>Cuboid ID</a:t>
          </a:r>
          <a:r>
            <a:rPr lang="zh-CN"/>
            <a:t>。</a:t>
          </a:r>
        </a:p>
      </dgm:t>
    </dgm:pt>
    <dgm:pt modelId="{3890B0E2-18CD-47FB-95A5-B019E440D590}" type="parTrans" cxnId="{728E5579-D100-4510-B9F4-A89545FDD70D}">
      <dgm:prSet/>
      <dgm:spPr/>
      <dgm:t>
        <a:bodyPr/>
        <a:lstStyle/>
        <a:p>
          <a:endParaRPr lang="zh-CN" altLang="en-US"/>
        </a:p>
      </dgm:t>
    </dgm:pt>
    <dgm:pt modelId="{B9B008FC-23DA-40CA-90C3-98BD5B8A6881}" type="sibTrans" cxnId="{728E5579-D100-4510-B9F4-A89545FDD70D}">
      <dgm:prSet/>
      <dgm:spPr/>
      <dgm:t>
        <a:bodyPr/>
        <a:lstStyle/>
        <a:p>
          <a:endParaRPr lang="zh-CN" altLang="en-US"/>
        </a:p>
      </dgm:t>
    </dgm:pt>
    <dgm:pt modelId="{B70A4A4D-1653-4A60-9C56-D96693EBAB2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最后，</a:t>
          </a:r>
          <a:r>
            <a:rPr lang="en-US" dirty="0"/>
            <a:t>Cuboid ID </a:t>
          </a:r>
          <a:r>
            <a:rPr lang="zh-CN" dirty="0"/>
            <a:t>＋ </a:t>
          </a:r>
          <a:r>
            <a:rPr lang="en-US" dirty="0"/>
            <a:t>dimensions</a:t>
          </a:r>
          <a:r>
            <a:rPr lang="zh-CN" dirty="0"/>
            <a:t>会被用作</a:t>
          </a:r>
          <a:r>
            <a:rPr lang="en-US" dirty="0" err="1"/>
            <a:t>Rowkey</a:t>
          </a:r>
          <a:r>
            <a:rPr lang="zh-CN" dirty="0"/>
            <a:t>，</a:t>
          </a:r>
          <a:r>
            <a:rPr lang="en-US" dirty="0"/>
            <a:t>Metrics</a:t>
          </a:r>
          <a:r>
            <a:rPr lang="zh-CN" dirty="0"/>
            <a:t>会作为</a:t>
          </a:r>
          <a:r>
            <a:rPr lang="en-US" dirty="0"/>
            <a:t>Value</a:t>
          </a:r>
          <a:r>
            <a:rPr lang="zh-CN" dirty="0"/>
            <a:t>放到</a:t>
          </a:r>
          <a:r>
            <a:rPr lang="en-US" dirty="0"/>
            <a:t>Column</a:t>
          </a:r>
          <a:r>
            <a:rPr lang="zh-CN" dirty="0"/>
            <a:t>中 。</a:t>
          </a:r>
        </a:p>
      </dgm:t>
    </dgm:pt>
    <dgm:pt modelId="{2FB99046-D3A7-4B1E-A106-9553C2BDA271}" type="parTrans" cxnId="{BEF67912-6E46-4A7A-B039-15204F95430B}">
      <dgm:prSet/>
      <dgm:spPr/>
      <dgm:t>
        <a:bodyPr/>
        <a:lstStyle/>
        <a:p>
          <a:endParaRPr lang="zh-CN" altLang="en-US"/>
        </a:p>
      </dgm:t>
    </dgm:pt>
    <dgm:pt modelId="{7BA05FEB-9345-4D5D-96BC-9930C2FE9F59}" type="sibTrans" cxnId="{BEF67912-6E46-4A7A-B039-15204F95430B}">
      <dgm:prSet/>
      <dgm:spPr/>
      <dgm:t>
        <a:bodyPr/>
        <a:lstStyle/>
        <a:p>
          <a:endParaRPr lang="zh-CN" altLang="en-US"/>
        </a:p>
      </dgm:t>
    </dgm:pt>
    <dgm:pt modelId="{4A0B1A21-D6AB-4B5D-989D-1518ACBD48BB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/>
            <a:t>为了减小存储代价，这里会对</a:t>
          </a:r>
          <a:r>
            <a:rPr lang="en-US"/>
            <a:t>dimension</a:t>
          </a:r>
          <a:r>
            <a:rPr lang="zh-CN"/>
            <a:t>和</a:t>
          </a:r>
          <a:r>
            <a:rPr lang="en-US"/>
            <a:t>measure</a:t>
          </a:r>
          <a:r>
            <a:rPr lang="zh-CN"/>
            <a:t>进行编码</a:t>
          </a:r>
        </a:p>
      </dgm:t>
    </dgm:pt>
    <dgm:pt modelId="{ECEFBD00-2AE6-4AE2-B214-2F55079E8CF0}" type="parTrans" cxnId="{FC298A94-7522-4113-88C9-9FC86DADA6C1}">
      <dgm:prSet/>
      <dgm:spPr/>
      <dgm:t>
        <a:bodyPr/>
        <a:lstStyle/>
        <a:p>
          <a:endParaRPr lang="zh-CN" altLang="en-US"/>
        </a:p>
      </dgm:t>
    </dgm:pt>
    <dgm:pt modelId="{E5DAD6EC-06A9-45B6-8276-426C9251A28B}" type="sibTrans" cxnId="{FC298A94-7522-4113-88C9-9FC86DADA6C1}">
      <dgm:prSet/>
      <dgm:spPr/>
      <dgm:t>
        <a:bodyPr/>
        <a:lstStyle/>
        <a:p>
          <a:endParaRPr lang="zh-CN" altLang="en-US"/>
        </a:p>
      </dgm:t>
    </dgm:pt>
    <dgm:pt modelId="{DB51216A-DAEC-407B-A914-16BB18F1B1A8}" type="pres">
      <dgm:prSet presAssocID="{B46170DF-69C9-4A6A-AE7A-9F1B78511BE3}" presName="linear" presStyleCnt="0">
        <dgm:presLayoutVars>
          <dgm:animLvl val="lvl"/>
          <dgm:resizeHandles val="exact"/>
        </dgm:presLayoutVars>
      </dgm:prSet>
      <dgm:spPr/>
    </dgm:pt>
    <dgm:pt modelId="{977A1393-6C7F-4D4D-934C-A1DDA5516428}" type="pres">
      <dgm:prSet presAssocID="{93D45AEA-0694-4EAE-9919-78545CE913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B0E91-2C58-4566-9FD1-91E058E3F8ED}" type="pres">
      <dgm:prSet presAssocID="{4957E86A-C474-476F-877F-22A30ECCAFBD}" presName="spacer" presStyleCnt="0"/>
      <dgm:spPr/>
    </dgm:pt>
    <dgm:pt modelId="{9D9A79BA-250A-4581-8035-8A902E90AA5B}" type="pres">
      <dgm:prSet presAssocID="{1A90FE06-07A1-4926-921C-30E9B2AA87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2F7702-F062-45D4-B68F-4B22F3B15D54}" type="pres">
      <dgm:prSet presAssocID="{B9B008FC-23DA-40CA-90C3-98BD5B8A6881}" presName="spacer" presStyleCnt="0"/>
      <dgm:spPr/>
    </dgm:pt>
    <dgm:pt modelId="{D5121DB5-56EE-44AC-8D5A-35B630606A5E}" type="pres">
      <dgm:prSet presAssocID="{B70A4A4D-1653-4A60-9C56-D96693EBAB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6B2BF4-5DAB-45E0-96B1-62F57A70A295}" type="pres">
      <dgm:prSet presAssocID="{7BA05FEB-9345-4D5D-96BC-9930C2FE9F59}" presName="spacer" presStyleCnt="0"/>
      <dgm:spPr/>
    </dgm:pt>
    <dgm:pt modelId="{CE5406A7-874C-4B35-88CA-370255D69E74}" type="pres">
      <dgm:prSet presAssocID="{4A0B1A21-D6AB-4B5D-989D-1518ACBD48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B2B24EF-61F8-4C21-8C95-82A3E0FA0E80}" type="presOf" srcId="{4A0B1A21-D6AB-4B5D-989D-1518ACBD48BB}" destId="{CE5406A7-874C-4B35-88CA-370255D69E74}" srcOrd="0" destOrd="0" presId="urn:microsoft.com/office/officeart/2005/8/layout/vList2#4"/>
    <dgm:cxn modelId="{453F13F4-B8B1-441C-8682-1E56B5660653}" type="presOf" srcId="{1A90FE06-07A1-4926-921C-30E9B2AA87B5}" destId="{9D9A79BA-250A-4581-8035-8A902E90AA5B}" srcOrd="0" destOrd="0" presId="urn:microsoft.com/office/officeart/2005/8/layout/vList2#4"/>
    <dgm:cxn modelId="{FB06A3EC-DEA7-4995-AD34-4CC97C79475E}" srcId="{B46170DF-69C9-4A6A-AE7A-9F1B78511BE3}" destId="{93D45AEA-0694-4EAE-9919-78545CE91325}" srcOrd="0" destOrd="0" parTransId="{2E24A77D-75A7-4C7C-A709-A06C6BEC56F2}" sibTransId="{4957E86A-C474-476F-877F-22A30ECCAFBD}"/>
    <dgm:cxn modelId="{FC298A94-7522-4113-88C9-9FC86DADA6C1}" srcId="{B46170DF-69C9-4A6A-AE7A-9F1B78511BE3}" destId="{4A0B1A21-D6AB-4B5D-989D-1518ACBD48BB}" srcOrd="3" destOrd="0" parTransId="{ECEFBD00-2AE6-4AE2-B214-2F55079E8CF0}" sibTransId="{E5DAD6EC-06A9-45B6-8276-426C9251A28B}"/>
    <dgm:cxn modelId="{728E5579-D100-4510-B9F4-A89545FDD70D}" srcId="{B46170DF-69C9-4A6A-AE7A-9F1B78511BE3}" destId="{1A90FE06-07A1-4926-921C-30E9B2AA87B5}" srcOrd="1" destOrd="0" parTransId="{3890B0E2-18CD-47FB-95A5-B019E440D590}" sibTransId="{B9B008FC-23DA-40CA-90C3-98BD5B8A6881}"/>
    <dgm:cxn modelId="{A4511255-925D-40EF-907C-AC8452FD0BB0}" type="presOf" srcId="{B70A4A4D-1653-4A60-9C56-D96693EBAB22}" destId="{D5121DB5-56EE-44AC-8D5A-35B630606A5E}" srcOrd="0" destOrd="0" presId="urn:microsoft.com/office/officeart/2005/8/layout/vList2#4"/>
    <dgm:cxn modelId="{F93D275C-E95D-4AB2-9695-66873B312220}" type="presOf" srcId="{B46170DF-69C9-4A6A-AE7A-9F1B78511BE3}" destId="{DB51216A-DAEC-407B-A914-16BB18F1B1A8}" srcOrd="0" destOrd="0" presId="urn:microsoft.com/office/officeart/2005/8/layout/vList2#4"/>
    <dgm:cxn modelId="{BEF67912-6E46-4A7A-B039-15204F95430B}" srcId="{B46170DF-69C9-4A6A-AE7A-9F1B78511BE3}" destId="{B70A4A4D-1653-4A60-9C56-D96693EBAB22}" srcOrd="2" destOrd="0" parTransId="{2FB99046-D3A7-4B1E-A106-9553C2BDA271}" sibTransId="{7BA05FEB-9345-4D5D-96BC-9930C2FE9F59}"/>
    <dgm:cxn modelId="{B2E8B6BD-AB63-434A-BD5F-8FB7978B70BB}" type="presOf" srcId="{93D45AEA-0694-4EAE-9919-78545CE91325}" destId="{977A1393-6C7F-4D4D-934C-A1DDA5516428}" srcOrd="0" destOrd="0" presId="urn:microsoft.com/office/officeart/2005/8/layout/vList2#4"/>
    <dgm:cxn modelId="{A9E57618-6553-4563-8B45-BAC0840EB76E}" type="presParOf" srcId="{DB51216A-DAEC-407B-A914-16BB18F1B1A8}" destId="{977A1393-6C7F-4D4D-934C-A1DDA5516428}" srcOrd="0" destOrd="0" presId="urn:microsoft.com/office/officeart/2005/8/layout/vList2#4"/>
    <dgm:cxn modelId="{7BF814E0-471B-4E1C-B9CD-3326638DD1C2}" type="presParOf" srcId="{DB51216A-DAEC-407B-A914-16BB18F1B1A8}" destId="{AECB0E91-2C58-4566-9FD1-91E058E3F8ED}" srcOrd="1" destOrd="0" presId="urn:microsoft.com/office/officeart/2005/8/layout/vList2#4"/>
    <dgm:cxn modelId="{1DF4CC15-BCBC-47FA-87CF-88BA18878E06}" type="presParOf" srcId="{DB51216A-DAEC-407B-A914-16BB18F1B1A8}" destId="{9D9A79BA-250A-4581-8035-8A902E90AA5B}" srcOrd="2" destOrd="0" presId="urn:microsoft.com/office/officeart/2005/8/layout/vList2#4"/>
    <dgm:cxn modelId="{E869CD1B-9474-4F9C-8A04-79BBA272D64D}" type="presParOf" srcId="{DB51216A-DAEC-407B-A914-16BB18F1B1A8}" destId="{6A2F7702-F062-45D4-B68F-4B22F3B15D54}" srcOrd="3" destOrd="0" presId="urn:microsoft.com/office/officeart/2005/8/layout/vList2#4"/>
    <dgm:cxn modelId="{D5C0EEBC-8D39-4A17-A840-09A4CD9CC1E7}" type="presParOf" srcId="{DB51216A-DAEC-407B-A914-16BB18F1B1A8}" destId="{D5121DB5-56EE-44AC-8D5A-35B630606A5E}" srcOrd="4" destOrd="0" presId="urn:microsoft.com/office/officeart/2005/8/layout/vList2#4"/>
    <dgm:cxn modelId="{2403D5B3-ECBA-4007-8E9D-8763965D031D}" type="presParOf" srcId="{DB51216A-DAEC-407B-A914-16BB18F1B1A8}" destId="{C66B2BF4-5DAB-45E0-96B1-62F57A70A295}" srcOrd="5" destOrd="0" presId="urn:microsoft.com/office/officeart/2005/8/layout/vList2#4"/>
    <dgm:cxn modelId="{F1676707-E1A1-4DEC-B06D-D622BD35BDC0}" type="presParOf" srcId="{DB51216A-DAEC-407B-A914-16BB18F1B1A8}" destId="{CE5406A7-874C-4B35-88CA-370255D69E74}" srcOrd="6" destOrd="0" presId="urn:microsoft.com/office/officeart/2005/8/layout/vList2#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7A2D90B-3430-477B-BCF0-A6D18CF4211D}" type="doc">
      <dgm:prSet loTypeId="urn:microsoft.com/office/officeart/2005/8/layout/process4" loCatId="list" qsTypeId="urn:microsoft.com/office/officeart/2005/8/quickstyle/3d2#1" qsCatId="3D" csTypeId="urn:microsoft.com/office/officeart/2005/8/colors/accent6_3#1" csCatId="accent6" phldr="1"/>
      <dgm:spPr/>
      <dgm:t>
        <a:bodyPr/>
        <a:lstStyle/>
        <a:p>
          <a:endParaRPr lang="zh-CN" altLang="en-US"/>
        </a:p>
      </dgm:t>
    </dgm:pt>
    <dgm:pt modelId="{72934D5C-CA77-4DB0-BC77-41C28988B07A}">
      <dgm:prSet custT="1"/>
      <dgm:spPr/>
      <dgm:t>
        <a:bodyPr/>
        <a:lstStyle/>
        <a:p>
          <a:pPr algn="l"/>
          <a:r>
            <a:rPr lang="en-US" sz="1800" b="1" dirty="0"/>
            <a:t>Provide cube query for query engine</a:t>
          </a:r>
          <a:br>
            <a:rPr lang="en-US" sz="1800" b="1" dirty="0"/>
          </a:br>
          <a:r>
            <a:rPr lang="en-US" sz="1800" b="1" dirty="0"/>
            <a:t>	</a:t>
          </a:r>
          <a:r>
            <a:rPr lang="en-US" sz="1800" dirty="0"/>
            <a:t>Common iterator interface for storage engine</a:t>
          </a:r>
          <a:br>
            <a:rPr lang="en-US" sz="1800" dirty="0"/>
          </a:br>
          <a:r>
            <a:rPr lang="en-US" sz="1800" dirty="0"/>
            <a:t>	Isolate query engine from underline storage</a:t>
          </a:r>
          <a:endParaRPr lang="zh-CN" sz="1800" dirty="0"/>
        </a:p>
      </dgm:t>
    </dgm:pt>
    <dgm:pt modelId="{2FC10BC2-63F8-435C-A2A3-46416812B273}" type="parTrans" cxnId="{6F117C19-8092-4F19-A5E0-4DEC9E5C6D0F}">
      <dgm:prSet/>
      <dgm:spPr/>
      <dgm:t>
        <a:bodyPr/>
        <a:lstStyle/>
        <a:p>
          <a:endParaRPr lang="zh-CN" altLang="en-US"/>
        </a:p>
      </dgm:t>
    </dgm:pt>
    <dgm:pt modelId="{770770DF-8844-475F-9F84-058DA3093869}" type="sibTrans" cxnId="{6F117C19-8092-4F19-A5E0-4DEC9E5C6D0F}">
      <dgm:prSet/>
      <dgm:spPr/>
      <dgm:t>
        <a:bodyPr/>
        <a:lstStyle/>
        <a:p>
          <a:endParaRPr lang="zh-CN" altLang="en-US"/>
        </a:p>
      </dgm:t>
    </dgm:pt>
    <dgm:pt modelId="{4F31883B-1E47-41EE-9977-AE3B164E344A}">
      <dgm:prSet custT="1"/>
      <dgm:spPr/>
      <dgm:t>
        <a:bodyPr/>
        <a:lstStyle/>
        <a:p>
          <a:pPr algn="l"/>
          <a:r>
            <a:rPr lang="en-US" sz="1800" b="1" dirty="0"/>
            <a:t>Translate cube query into HBase table scan</a:t>
          </a:r>
          <a:br>
            <a:rPr lang="en-US" sz="1800" b="1" dirty="0"/>
          </a:br>
          <a:r>
            <a:rPr lang="en-US" sz="1800" b="1" dirty="0"/>
            <a:t>	</a:t>
          </a:r>
          <a:r>
            <a:rPr lang="en-US" sz="1800" dirty="0"/>
            <a:t>Groups </a:t>
          </a:r>
          <a:r>
            <a:rPr lang="en-US" altLang="zh-CN" sz="1800" dirty="0"/>
            <a:t>-&gt;</a:t>
          </a:r>
          <a:r>
            <a:rPr lang="en-US" sz="1800" dirty="0"/>
            <a:t> Cuboid ID</a:t>
          </a:r>
          <a:br>
            <a:rPr lang="en-US" sz="1800" dirty="0"/>
          </a:br>
          <a:r>
            <a:rPr lang="en-US" sz="1800" dirty="0"/>
            <a:t>	Filters -&gt; Scan Range (Row Key)</a:t>
          </a:r>
          <a:br>
            <a:rPr lang="en-US" sz="1800" dirty="0"/>
          </a:br>
          <a:r>
            <a:rPr lang="en-US" sz="1800" dirty="0"/>
            <a:t>	Aggregations -&gt; Measure Columns (Row Values)</a:t>
          </a:r>
          <a:endParaRPr lang="zh-CN" sz="1800" dirty="0"/>
        </a:p>
      </dgm:t>
    </dgm:pt>
    <dgm:pt modelId="{3D4774E8-1B3E-4AC9-A795-25D6B4BFBACE}" type="parTrans" cxnId="{9101EF21-EEC8-498F-9A39-661CB9D6C375}">
      <dgm:prSet/>
      <dgm:spPr/>
      <dgm:t>
        <a:bodyPr/>
        <a:lstStyle/>
        <a:p>
          <a:endParaRPr lang="zh-CN" altLang="en-US"/>
        </a:p>
      </dgm:t>
    </dgm:pt>
    <dgm:pt modelId="{A03BFF43-6BE4-4131-893A-F48B3C85F37A}" type="sibTrans" cxnId="{9101EF21-EEC8-498F-9A39-661CB9D6C375}">
      <dgm:prSet/>
      <dgm:spPr/>
      <dgm:t>
        <a:bodyPr/>
        <a:lstStyle/>
        <a:p>
          <a:endParaRPr lang="zh-CN" altLang="en-US"/>
        </a:p>
      </dgm:t>
    </dgm:pt>
    <dgm:pt modelId="{FB483511-483C-4757-8254-B1F3DE53EC1D}">
      <dgm:prSet custT="1"/>
      <dgm:spPr/>
      <dgm:t>
        <a:bodyPr/>
        <a:lstStyle/>
        <a:p>
          <a:pPr algn="l"/>
          <a:r>
            <a:rPr lang="en-US" sz="2000" b="1" dirty="0"/>
            <a:t>Scan HBase table and translate HBase result into cube result</a:t>
          </a:r>
          <a:br>
            <a:rPr lang="en-US" sz="2000" b="1" dirty="0"/>
          </a:br>
          <a:r>
            <a:rPr lang="en-US" sz="2000" b="1" dirty="0"/>
            <a:t>	</a:t>
          </a:r>
          <a:r>
            <a:rPr lang="en-US" sz="2000" dirty="0"/>
            <a:t>HBase Result (key + value) -&gt; Cube Result (dimensions +measures) </a:t>
          </a:r>
          <a:endParaRPr lang="zh-CN" sz="2000" dirty="0"/>
        </a:p>
      </dgm:t>
    </dgm:pt>
    <dgm:pt modelId="{DE635DDA-BBB7-4A58-8837-7F3612A7D610}" type="parTrans" cxnId="{1661AE36-927F-4EE3-866D-CB6643C8C607}">
      <dgm:prSet/>
      <dgm:spPr/>
      <dgm:t>
        <a:bodyPr/>
        <a:lstStyle/>
        <a:p>
          <a:endParaRPr lang="zh-CN" altLang="en-US"/>
        </a:p>
      </dgm:t>
    </dgm:pt>
    <dgm:pt modelId="{568DAC31-4261-4249-85B7-7B1F931D869D}" type="sibTrans" cxnId="{1661AE36-927F-4EE3-866D-CB6643C8C607}">
      <dgm:prSet/>
      <dgm:spPr/>
      <dgm:t>
        <a:bodyPr/>
        <a:lstStyle/>
        <a:p>
          <a:endParaRPr lang="zh-CN" altLang="en-US"/>
        </a:p>
      </dgm:t>
    </dgm:pt>
    <dgm:pt modelId="{54ED9696-8CF2-447B-9A05-02BF86688645}" type="pres">
      <dgm:prSet presAssocID="{E7A2D90B-3430-477B-BCF0-A6D18CF4211D}" presName="Name0" presStyleCnt="0">
        <dgm:presLayoutVars>
          <dgm:dir/>
          <dgm:animLvl val="lvl"/>
          <dgm:resizeHandles val="exact"/>
        </dgm:presLayoutVars>
      </dgm:prSet>
      <dgm:spPr/>
    </dgm:pt>
    <dgm:pt modelId="{B2F0588B-2711-496F-B921-AF40DED03C74}" type="pres">
      <dgm:prSet presAssocID="{FB483511-483C-4757-8254-B1F3DE53EC1D}" presName="boxAndChildren" presStyleCnt="0"/>
      <dgm:spPr/>
    </dgm:pt>
    <dgm:pt modelId="{CE4D37F0-E74B-4C24-B50D-6816D3D64391}" type="pres">
      <dgm:prSet presAssocID="{FB483511-483C-4757-8254-B1F3DE53EC1D}" presName="parentTextBox" presStyleLbl="node1" presStyleIdx="0" presStyleCnt="3"/>
      <dgm:spPr/>
    </dgm:pt>
    <dgm:pt modelId="{02B622A2-EEE8-4F4D-9B71-026AB1F9F456}" type="pres">
      <dgm:prSet presAssocID="{A03BFF43-6BE4-4131-893A-F48B3C85F37A}" presName="sp" presStyleCnt="0"/>
      <dgm:spPr/>
    </dgm:pt>
    <dgm:pt modelId="{E0149D6F-AC08-4504-81C0-631F34C6B914}" type="pres">
      <dgm:prSet presAssocID="{4F31883B-1E47-41EE-9977-AE3B164E344A}" presName="arrowAndChildren" presStyleCnt="0"/>
      <dgm:spPr/>
    </dgm:pt>
    <dgm:pt modelId="{F767CA27-6EFD-4269-A1A4-4D3FA927538A}" type="pres">
      <dgm:prSet presAssocID="{4F31883B-1E47-41EE-9977-AE3B164E344A}" presName="parentTextArrow" presStyleLbl="node1" presStyleIdx="1" presStyleCnt="3"/>
      <dgm:spPr/>
    </dgm:pt>
    <dgm:pt modelId="{C4EE8A86-74EE-4006-87AA-4E6B4F9A6072}" type="pres">
      <dgm:prSet presAssocID="{770770DF-8844-475F-9F84-058DA3093869}" presName="sp" presStyleCnt="0"/>
      <dgm:spPr/>
    </dgm:pt>
    <dgm:pt modelId="{E2833EB2-45C3-4A46-9C98-7A7BDD3DD8B9}" type="pres">
      <dgm:prSet presAssocID="{72934D5C-CA77-4DB0-BC77-41C28988B07A}" presName="arrowAndChildren" presStyleCnt="0"/>
      <dgm:spPr/>
    </dgm:pt>
    <dgm:pt modelId="{40942542-0EA4-44ED-9333-DD4527DB30DE}" type="pres">
      <dgm:prSet presAssocID="{72934D5C-CA77-4DB0-BC77-41C28988B07A}" presName="parentTextArrow" presStyleLbl="node1" presStyleIdx="2" presStyleCnt="3" custLinFactNeighborY="-1052"/>
      <dgm:spPr/>
    </dgm:pt>
  </dgm:ptLst>
  <dgm:cxnLst>
    <dgm:cxn modelId="{C7D580A3-FB8D-45C1-B1F8-26B2141621BC}" type="presOf" srcId="{4F31883B-1E47-41EE-9977-AE3B164E344A}" destId="{F767CA27-6EFD-4269-A1A4-4D3FA927538A}" srcOrd="0" destOrd="0" presId="urn:microsoft.com/office/officeart/2005/8/layout/process4"/>
    <dgm:cxn modelId="{0B8639EF-3467-4DEC-9559-AC8514A6708D}" type="presOf" srcId="{72934D5C-CA77-4DB0-BC77-41C28988B07A}" destId="{40942542-0EA4-44ED-9333-DD4527DB30DE}" srcOrd="0" destOrd="0" presId="urn:microsoft.com/office/officeart/2005/8/layout/process4"/>
    <dgm:cxn modelId="{6F26F6A4-4DD5-488E-8004-9846ACA6BA2E}" type="presOf" srcId="{E7A2D90B-3430-477B-BCF0-A6D18CF4211D}" destId="{54ED9696-8CF2-447B-9A05-02BF86688645}" srcOrd="0" destOrd="0" presId="urn:microsoft.com/office/officeart/2005/8/layout/process4"/>
    <dgm:cxn modelId="{1661AE36-927F-4EE3-866D-CB6643C8C607}" srcId="{E7A2D90B-3430-477B-BCF0-A6D18CF4211D}" destId="{FB483511-483C-4757-8254-B1F3DE53EC1D}" srcOrd="2" destOrd="0" parTransId="{DE635DDA-BBB7-4A58-8837-7F3612A7D610}" sibTransId="{568DAC31-4261-4249-85B7-7B1F931D869D}"/>
    <dgm:cxn modelId="{6F117C19-8092-4F19-A5E0-4DEC9E5C6D0F}" srcId="{E7A2D90B-3430-477B-BCF0-A6D18CF4211D}" destId="{72934D5C-CA77-4DB0-BC77-41C28988B07A}" srcOrd="0" destOrd="0" parTransId="{2FC10BC2-63F8-435C-A2A3-46416812B273}" sibTransId="{770770DF-8844-475F-9F84-058DA3093869}"/>
    <dgm:cxn modelId="{9101EF21-EEC8-498F-9A39-661CB9D6C375}" srcId="{E7A2D90B-3430-477B-BCF0-A6D18CF4211D}" destId="{4F31883B-1E47-41EE-9977-AE3B164E344A}" srcOrd="1" destOrd="0" parTransId="{3D4774E8-1B3E-4AC9-A795-25D6B4BFBACE}" sibTransId="{A03BFF43-6BE4-4131-893A-F48B3C85F37A}"/>
    <dgm:cxn modelId="{3521D942-47A0-48E5-B1C8-8F55D24CAD7C}" type="presOf" srcId="{FB483511-483C-4757-8254-B1F3DE53EC1D}" destId="{CE4D37F0-E74B-4C24-B50D-6816D3D64391}" srcOrd="0" destOrd="0" presId="urn:microsoft.com/office/officeart/2005/8/layout/process4"/>
    <dgm:cxn modelId="{93321A50-2B1F-41D1-BA57-F4E47886C521}" type="presParOf" srcId="{54ED9696-8CF2-447B-9A05-02BF86688645}" destId="{B2F0588B-2711-496F-B921-AF40DED03C74}" srcOrd="0" destOrd="0" presId="urn:microsoft.com/office/officeart/2005/8/layout/process4"/>
    <dgm:cxn modelId="{D862693D-A142-4B03-8BA5-2F7FBC2FF7EA}" type="presParOf" srcId="{B2F0588B-2711-496F-B921-AF40DED03C74}" destId="{CE4D37F0-E74B-4C24-B50D-6816D3D64391}" srcOrd="0" destOrd="0" presId="urn:microsoft.com/office/officeart/2005/8/layout/process4"/>
    <dgm:cxn modelId="{5E1001C9-9D13-4381-8D45-D77EBDCF1559}" type="presParOf" srcId="{54ED9696-8CF2-447B-9A05-02BF86688645}" destId="{02B622A2-EEE8-4F4D-9B71-026AB1F9F456}" srcOrd="1" destOrd="0" presId="urn:microsoft.com/office/officeart/2005/8/layout/process4"/>
    <dgm:cxn modelId="{D1F392B3-86D0-464A-A703-DBEE02E4DEEB}" type="presParOf" srcId="{54ED9696-8CF2-447B-9A05-02BF86688645}" destId="{E0149D6F-AC08-4504-81C0-631F34C6B914}" srcOrd="2" destOrd="0" presId="urn:microsoft.com/office/officeart/2005/8/layout/process4"/>
    <dgm:cxn modelId="{6F683F75-A304-4917-A9FB-026CB9E049DD}" type="presParOf" srcId="{E0149D6F-AC08-4504-81C0-631F34C6B914}" destId="{F767CA27-6EFD-4269-A1A4-4D3FA927538A}" srcOrd="0" destOrd="0" presId="urn:microsoft.com/office/officeart/2005/8/layout/process4"/>
    <dgm:cxn modelId="{E26D3651-2034-4BD0-9500-AC90CFE06FDC}" type="presParOf" srcId="{54ED9696-8CF2-447B-9A05-02BF86688645}" destId="{C4EE8A86-74EE-4006-87AA-4E6B4F9A6072}" srcOrd="3" destOrd="0" presId="urn:microsoft.com/office/officeart/2005/8/layout/process4"/>
    <dgm:cxn modelId="{693B4F7D-2B88-47ED-831C-23D16B5B902C}" type="presParOf" srcId="{54ED9696-8CF2-447B-9A05-02BF86688645}" destId="{E2833EB2-45C3-4A46-9C98-7A7BDD3DD8B9}" srcOrd="4" destOrd="0" presId="urn:microsoft.com/office/officeart/2005/8/layout/process4"/>
    <dgm:cxn modelId="{907237E7-DF54-401E-9A06-DBA1E0B577A4}" type="presParOf" srcId="{E2833EB2-45C3-4A46-9C98-7A7BDD3DD8B9}" destId="{40942542-0EA4-44ED-9333-DD4527DB30D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DB89D-CE54-4EBE-BCEE-970D13D0BA31}" type="doc">
      <dgm:prSet loTypeId="urn:microsoft.com/office/officeart/2005/8/layout/hierarchy3#2" loCatId="hierarchy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031391A-01FF-4268-B36A-BCD430E3C570}">
      <dgm:prSet/>
      <dgm:spPr/>
      <dgm:t>
        <a:bodyPr/>
        <a:lstStyle/>
        <a:p>
          <a:r>
            <a:rPr lang="zh-CN" dirty="0"/>
            <a:t>在线联机分析应用。是一种多维数据分析查询的解决方案</a:t>
          </a:r>
        </a:p>
      </dgm:t>
    </dgm:pt>
    <dgm:pt modelId="{A710D372-9C01-4965-B164-CDF5191D1773}" type="parTrans" cxnId="{28061E3A-1E5C-4DE9-9257-BACE65A5684F}">
      <dgm:prSet/>
      <dgm:spPr/>
      <dgm:t>
        <a:bodyPr/>
        <a:lstStyle/>
        <a:p>
          <a:endParaRPr lang="zh-CN" altLang="en-US"/>
        </a:p>
      </dgm:t>
    </dgm:pt>
    <dgm:pt modelId="{D1A6CC63-AD89-4529-B610-9D4FCF3D9383}" type="sibTrans" cxnId="{28061E3A-1E5C-4DE9-9257-BACE65A5684F}">
      <dgm:prSet/>
      <dgm:spPr/>
      <dgm:t>
        <a:bodyPr/>
        <a:lstStyle/>
        <a:p>
          <a:endParaRPr lang="zh-CN" altLang="en-US"/>
        </a:p>
      </dgm:t>
    </dgm:pt>
    <dgm:pt modelId="{40DE77F7-153E-4FBC-BCFA-96588CB33E7E}">
      <dgm:prSet/>
      <dgm:spPr/>
      <dgm:t>
        <a:bodyPr/>
        <a:lstStyle/>
        <a:p>
          <a:r>
            <a:rPr lang="zh-CN" dirty="0"/>
            <a:t>联机事务处理过程</a:t>
          </a:r>
          <a:r>
            <a:rPr lang="en-US" dirty="0"/>
            <a:t>(OLTP)</a:t>
          </a:r>
          <a:r>
            <a:rPr lang="zh-CN" dirty="0"/>
            <a:t>也称为面向交易的处理过程</a:t>
          </a:r>
        </a:p>
      </dgm:t>
    </dgm:pt>
    <dgm:pt modelId="{BDE02BB2-2C95-47B8-8E15-5246741C27E2}" type="parTrans" cxnId="{58062D3F-A118-4E95-91F1-84E925856080}">
      <dgm:prSet/>
      <dgm:spPr/>
      <dgm:t>
        <a:bodyPr/>
        <a:lstStyle/>
        <a:p>
          <a:endParaRPr lang="zh-CN" altLang="en-US"/>
        </a:p>
      </dgm:t>
    </dgm:pt>
    <dgm:pt modelId="{DE1D603B-2A98-4DC9-A0E0-E25AD1129F28}" type="sibTrans" cxnId="{58062D3F-A118-4E95-91F1-84E925856080}">
      <dgm:prSet/>
      <dgm:spPr/>
      <dgm:t>
        <a:bodyPr/>
        <a:lstStyle/>
        <a:p>
          <a:endParaRPr lang="zh-CN" altLang="en-US"/>
        </a:p>
      </dgm:t>
    </dgm:pt>
    <dgm:pt modelId="{0E6A6CD8-EEE4-4F2A-A33D-4F282BF216D3}">
      <dgm:prSet/>
      <dgm:spPr/>
      <dgm:t>
        <a:bodyPr/>
        <a:lstStyle/>
        <a:p>
          <a:r>
            <a:rPr lang="zh-CN" dirty="0"/>
            <a:t>以关系模型的方式存储用作多维分析</a:t>
          </a:r>
        </a:p>
      </dgm:t>
    </dgm:pt>
    <dgm:pt modelId="{7103953D-BB53-4C24-8B06-C264555C6BB9}" type="parTrans" cxnId="{5B27ED4B-44AD-4487-A5C0-7AA790450FC5}">
      <dgm:prSet/>
      <dgm:spPr/>
      <dgm:t>
        <a:bodyPr/>
        <a:lstStyle/>
        <a:p>
          <a:endParaRPr lang="zh-CN" altLang="en-US"/>
        </a:p>
      </dgm:t>
    </dgm:pt>
    <dgm:pt modelId="{DDE8FC7C-A686-46FC-BBB1-73F19401C900}" type="sibTrans" cxnId="{5B27ED4B-44AD-4487-A5C0-7AA790450FC5}">
      <dgm:prSet/>
      <dgm:spPr/>
      <dgm:t>
        <a:bodyPr/>
        <a:lstStyle/>
        <a:p>
          <a:endParaRPr lang="zh-CN" altLang="en-US"/>
        </a:p>
      </dgm:t>
    </dgm:pt>
    <dgm:pt modelId="{8805C532-2B5B-4499-A46A-19FEE96468D2}">
      <dgm:prSet/>
      <dgm:spPr/>
      <dgm:t>
        <a:bodyPr/>
        <a:lstStyle/>
        <a:p>
          <a:r>
            <a:rPr lang="zh-CN" dirty="0"/>
            <a:t>将分析用的数据物理上存储为多位数组的形式，形成</a:t>
          </a:r>
          <a:r>
            <a:rPr lang="en-US" dirty="0"/>
            <a:t>CUBE</a:t>
          </a:r>
          <a:r>
            <a:rPr lang="zh-CN" dirty="0"/>
            <a:t>结构</a:t>
          </a:r>
        </a:p>
      </dgm:t>
    </dgm:pt>
    <dgm:pt modelId="{E1EBF929-4360-41DC-9999-A0C926AA6BB5}" type="parTrans" cxnId="{86A3216C-5BBD-4EC3-BF0B-B0FA27355CE4}">
      <dgm:prSet/>
      <dgm:spPr/>
      <dgm:t>
        <a:bodyPr/>
        <a:lstStyle/>
        <a:p>
          <a:endParaRPr lang="zh-CN" altLang="en-US"/>
        </a:p>
      </dgm:t>
    </dgm:pt>
    <dgm:pt modelId="{83BF641F-F3A7-4AAC-9C46-FD3DA4C8F2B3}" type="sibTrans" cxnId="{86A3216C-5BBD-4EC3-BF0B-B0FA27355CE4}">
      <dgm:prSet/>
      <dgm:spPr/>
      <dgm:t>
        <a:bodyPr/>
        <a:lstStyle/>
        <a:p>
          <a:endParaRPr lang="zh-CN" altLang="en-US"/>
        </a:p>
      </dgm:t>
    </dgm:pt>
    <dgm:pt modelId="{80BA9058-59DC-4697-AB4A-4870E1EA791D}" type="pres">
      <dgm:prSet presAssocID="{329DB89D-CE54-4EBE-BCEE-970D13D0BA3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906649-524B-4932-9AFF-C237EB346CA6}" type="pres">
      <dgm:prSet presAssocID="{E031391A-01FF-4268-B36A-BCD430E3C570}" presName="root" presStyleCnt="0"/>
      <dgm:spPr/>
    </dgm:pt>
    <dgm:pt modelId="{B70C9A70-9C13-481C-9B85-B343BB08134F}" type="pres">
      <dgm:prSet presAssocID="{E031391A-01FF-4268-B36A-BCD430E3C570}" presName="rootComposite" presStyleCnt="0"/>
      <dgm:spPr/>
    </dgm:pt>
    <dgm:pt modelId="{6A056C99-2993-438C-A3F0-182140B719B7}" type="pres">
      <dgm:prSet presAssocID="{E031391A-01FF-4268-B36A-BCD430E3C570}" presName="rootText" presStyleLbl="node1" presStyleIdx="0" presStyleCnt="4"/>
      <dgm:spPr/>
    </dgm:pt>
    <dgm:pt modelId="{1551EB19-6407-49DC-AA70-EB49A04CA18E}" type="pres">
      <dgm:prSet presAssocID="{E031391A-01FF-4268-B36A-BCD430E3C570}" presName="rootConnector" presStyleLbl="node1" presStyleIdx="0" presStyleCnt="4"/>
      <dgm:spPr/>
    </dgm:pt>
    <dgm:pt modelId="{574C58D2-9A27-4926-BB05-3245536E43EE}" type="pres">
      <dgm:prSet presAssocID="{E031391A-01FF-4268-B36A-BCD430E3C570}" presName="childShape" presStyleCnt="0"/>
      <dgm:spPr/>
    </dgm:pt>
    <dgm:pt modelId="{A27763CC-9574-4CC8-99EE-FC3B1F6FAB87}" type="pres">
      <dgm:prSet presAssocID="{40DE77F7-153E-4FBC-BCFA-96588CB33E7E}" presName="root" presStyleCnt="0"/>
      <dgm:spPr/>
    </dgm:pt>
    <dgm:pt modelId="{44DD45AA-FA78-44FA-B8F8-D67F8A753556}" type="pres">
      <dgm:prSet presAssocID="{40DE77F7-153E-4FBC-BCFA-96588CB33E7E}" presName="rootComposite" presStyleCnt="0"/>
      <dgm:spPr/>
    </dgm:pt>
    <dgm:pt modelId="{148CBD22-DC61-4011-AC9A-8F72CBDE3ED3}" type="pres">
      <dgm:prSet presAssocID="{40DE77F7-153E-4FBC-BCFA-96588CB33E7E}" presName="rootText" presStyleLbl="node1" presStyleIdx="1" presStyleCnt="4"/>
      <dgm:spPr/>
    </dgm:pt>
    <dgm:pt modelId="{25D9F711-61E1-4E34-848F-52D07374AA2B}" type="pres">
      <dgm:prSet presAssocID="{40DE77F7-153E-4FBC-BCFA-96588CB33E7E}" presName="rootConnector" presStyleLbl="node1" presStyleIdx="1" presStyleCnt="4"/>
      <dgm:spPr/>
    </dgm:pt>
    <dgm:pt modelId="{0E959679-F473-4E35-B59F-559AAE757C4E}" type="pres">
      <dgm:prSet presAssocID="{40DE77F7-153E-4FBC-BCFA-96588CB33E7E}" presName="childShape" presStyleCnt="0"/>
      <dgm:spPr/>
    </dgm:pt>
    <dgm:pt modelId="{97FBA20D-E697-40EE-815A-A928E73E566C}" type="pres">
      <dgm:prSet presAssocID="{0E6A6CD8-EEE4-4F2A-A33D-4F282BF216D3}" presName="root" presStyleCnt="0"/>
      <dgm:spPr/>
    </dgm:pt>
    <dgm:pt modelId="{F0E288FC-C9F6-4FF0-90A5-2BE27D17586C}" type="pres">
      <dgm:prSet presAssocID="{0E6A6CD8-EEE4-4F2A-A33D-4F282BF216D3}" presName="rootComposite" presStyleCnt="0"/>
      <dgm:spPr/>
    </dgm:pt>
    <dgm:pt modelId="{71B103E8-8809-4364-8863-A189681A6360}" type="pres">
      <dgm:prSet presAssocID="{0E6A6CD8-EEE4-4F2A-A33D-4F282BF216D3}" presName="rootText" presStyleLbl="node1" presStyleIdx="2" presStyleCnt="4"/>
      <dgm:spPr/>
    </dgm:pt>
    <dgm:pt modelId="{96EA85DD-DF75-4169-A6AD-4801F655E9D6}" type="pres">
      <dgm:prSet presAssocID="{0E6A6CD8-EEE4-4F2A-A33D-4F282BF216D3}" presName="rootConnector" presStyleLbl="node1" presStyleIdx="2" presStyleCnt="4"/>
      <dgm:spPr/>
    </dgm:pt>
    <dgm:pt modelId="{223D20BF-50F3-4CED-BD4E-9B837CDC5451}" type="pres">
      <dgm:prSet presAssocID="{0E6A6CD8-EEE4-4F2A-A33D-4F282BF216D3}" presName="childShape" presStyleCnt="0"/>
      <dgm:spPr/>
    </dgm:pt>
    <dgm:pt modelId="{78D02B78-E26C-40B9-994B-1161E91D50EF}" type="pres">
      <dgm:prSet presAssocID="{8805C532-2B5B-4499-A46A-19FEE96468D2}" presName="root" presStyleCnt="0"/>
      <dgm:spPr/>
    </dgm:pt>
    <dgm:pt modelId="{46865096-BFED-479B-8224-836E5DF2377F}" type="pres">
      <dgm:prSet presAssocID="{8805C532-2B5B-4499-A46A-19FEE96468D2}" presName="rootComposite" presStyleCnt="0"/>
      <dgm:spPr/>
    </dgm:pt>
    <dgm:pt modelId="{9E3EE084-B334-4F00-B317-2EFB098BCA74}" type="pres">
      <dgm:prSet presAssocID="{8805C532-2B5B-4499-A46A-19FEE96468D2}" presName="rootText" presStyleLbl="node1" presStyleIdx="3" presStyleCnt="4"/>
      <dgm:spPr/>
    </dgm:pt>
    <dgm:pt modelId="{C55AAB5B-F0E5-4F02-8F16-DEC4B02E2B09}" type="pres">
      <dgm:prSet presAssocID="{8805C532-2B5B-4499-A46A-19FEE96468D2}" presName="rootConnector" presStyleLbl="node1" presStyleIdx="3" presStyleCnt="4"/>
      <dgm:spPr/>
    </dgm:pt>
    <dgm:pt modelId="{70B4D0BD-D865-44D1-BC14-57823B203D11}" type="pres">
      <dgm:prSet presAssocID="{8805C532-2B5B-4499-A46A-19FEE96468D2}" presName="childShape" presStyleCnt="0"/>
      <dgm:spPr/>
    </dgm:pt>
  </dgm:ptLst>
  <dgm:cxnLst>
    <dgm:cxn modelId="{1FDB7B8B-AA2D-43C1-8716-06B20190C405}" type="presOf" srcId="{329DB89D-CE54-4EBE-BCEE-970D13D0BA31}" destId="{80BA9058-59DC-4697-AB4A-4870E1EA791D}" srcOrd="0" destOrd="0" presId="urn:microsoft.com/office/officeart/2005/8/layout/hierarchy3#2"/>
    <dgm:cxn modelId="{5B27ED4B-44AD-4487-A5C0-7AA790450FC5}" srcId="{329DB89D-CE54-4EBE-BCEE-970D13D0BA31}" destId="{0E6A6CD8-EEE4-4F2A-A33D-4F282BF216D3}" srcOrd="2" destOrd="0" parTransId="{7103953D-BB53-4C24-8B06-C264555C6BB9}" sibTransId="{DDE8FC7C-A686-46FC-BBB1-73F19401C900}"/>
    <dgm:cxn modelId="{28FA9BBE-C684-4AE5-9B00-126C934B73F2}" type="presOf" srcId="{0E6A6CD8-EEE4-4F2A-A33D-4F282BF216D3}" destId="{96EA85DD-DF75-4169-A6AD-4801F655E9D6}" srcOrd="1" destOrd="0" presId="urn:microsoft.com/office/officeart/2005/8/layout/hierarchy3#2"/>
    <dgm:cxn modelId="{58062D3F-A118-4E95-91F1-84E925856080}" srcId="{329DB89D-CE54-4EBE-BCEE-970D13D0BA31}" destId="{40DE77F7-153E-4FBC-BCFA-96588CB33E7E}" srcOrd="1" destOrd="0" parTransId="{BDE02BB2-2C95-47B8-8E15-5246741C27E2}" sibTransId="{DE1D603B-2A98-4DC9-A0E0-E25AD1129F28}"/>
    <dgm:cxn modelId="{17176EDF-7C46-4E78-9249-42385EC939C8}" type="presOf" srcId="{E031391A-01FF-4268-B36A-BCD430E3C570}" destId="{1551EB19-6407-49DC-AA70-EB49A04CA18E}" srcOrd="1" destOrd="0" presId="urn:microsoft.com/office/officeart/2005/8/layout/hierarchy3#2"/>
    <dgm:cxn modelId="{3132CCBE-433A-4F4B-AFF7-61E7F9B74BFF}" type="presOf" srcId="{8805C532-2B5B-4499-A46A-19FEE96468D2}" destId="{9E3EE084-B334-4F00-B317-2EFB098BCA74}" srcOrd="0" destOrd="0" presId="urn:microsoft.com/office/officeart/2005/8/layout/hierarchy3#2"/>
    <dgm:cxn modelId="{86A3216C-5BBD-4EC3-BF0B-B0FA27355CE4}" srcId="{329DB89D-CE54-4EBE-BCEE-970D13D0BA31}" destId="{8805C532-2B5B-4499-A46A-19FEE96468D2}" srcOrd="3" destOrd="0" parTransId="{E1EBF929-4360-41DC-9999-A0C926AA6BB5}" sibTransId="{83BF641F-F3A7-4AAC-9C46-FD3DA4C8F2B3}"/>
    <dgm:cxn modelId="{98C3A4D5-1E1E-4D99-99D5-EBE069BEDE36}" type="presOf" srcId="{8805C532-2B5B-4499-A46A-19FEE96468D2}" destId="{C55AAB5B-F0E5-4F02-8F16-DEC4B02E2B09}" srcOrd="1" destOrd="0" presId="urn:microsoft.com/office/officeart/2005/8/layout/hierarchy3#2"/>
    <dgm:cxn modelId="{6A75CEF6-AB4A-478E-BF4A-FE36F26494AE}" type="presOf" srcId="{0E6A6CD8-EEE4-4F2A-A33D-4F282BF216D3}" destId="{71B103E8-8809-4364-8863-A189681A6360}" srcOrd="0" destOrd="0" presId="urn:microsoft.com/office/officeart/2005/8/layout/hierarchy3#2"/>
    <dgm:cxn modelId="{0186B362-4548-451C-8041-18C2CA1006C6}" type="presOf" srcId="{40DE77F7-153E-4FBC-BCFA-96588CB33E7E}" destId="{148CBD22-DC61-4011-AC9A-8F72CBDE3ED3}" srcOrd="0" destOrd="0" presId="urn:microsoft.com/office/officeart/2005/8/layout/hierarchy3#2"/>
    <dgm:cxn modelId="{64047637-C9B9-44E2-A838-6255FAAB7438}" type="presOf" srcId="{E031391A-01FF-4268-B36A-BCD430E3C570}" destId="{6A056C99-2993-438C-A3F0-182140B719B7}" srcOrd="0" destOrd="0" presId="urn:microsoft.com/office/officeart/2005/8/layout/hierarchy3#2"/>
    <dgm:cxn modelId="{B53FE0A6-367C-4EB4-98F6-FB745F9416EA}" type="presOf" srcId="{40DE77F7-153E-4FBC-BCFA-96588CB33E7E}" destId="{25D9F711-61E1-4E34-848F-52D07374AA2B}" srcOrd="1" destOrd="0" presId="urn:microsoft.com/office/officeart/2005/8/layout/hierarchy3#2"/>
    <dgm:cxn modelId="{28061E3A-1E5C-4DE9-9257-BACE65A5684F}" srcId="{329DB89D-CE54-4EBE-BCEE-970D13D0BA31}" destId="{E031391A-01FF-4268-B36A-BCD430E3C570}" srcOrd="0" destOrd="0" parTransId="{A710D372-9C01-4965-B164-CDF5191D1773}" sibTransId="{D1A6CC63-AD89-4529-B610-9D4FCF3D9383}"/>
    <dgm:cxn modelId="{883D22AA-21F2-46EE-863B-874E6854EC05}" type="presParOf" srcId="{80BA9058-59DC-4697-AB4A-4870E1EA791D}" destId="{47906649-524B-4932-9AFF-C237EB346CA6}" srcOrd="0" destOrd="0" presId="urn:microsoft.com/office/officeart/2005/8/layout/hierarchy3#2"/>
    <dgm:cxn modelId="{F7CB6DDE-A3EF-4A60-9323-6D9016CC0B67}" type="presParOf" srcId="{47906649-524B-4932-9AFF-C237EB346CA6}" destId="{B70C9A70-9C13-481C-9B85-B343BB08134F}" srcOrd="0" destOrd="0" presId="urn:microsoft.com/office/officeart/2005/8/layout/hierarchy3#2"/>
    <dgm:cxn modelId="{14FE1BDD-6C42-4F66-97F0-7F4BB98AFBE9}" type="presParOf" srcId="{B70C9A70-9C13-481C-9B85-B343BB08134F}" destId="{6A056C99-2993-438C-A3F0-182140B719B7}" srcOrd="0" destOrd="0" presId="urn:microsoft.com/office/officeart/2005/8/layout/hierarchy3#2"/>
    <dgm:cxn modelId="{9BB56F59-3C7F-4B1A-8FD7-0DE5551B4D3D}" type="presParOf" srcId="{B70C9A70-9C13-481C-9B85-B343BB08134F}" destId="{1551EB19-6407-49DC-AA70-EB49A04CA18E}" srcOrd="1" destOrd="0" presId="urn:microsoft.com/office/officeart/2005/8/layout/hierarchy3#2"/>
    <dgm:cxn modelId="{ABD9B54A-BED8-494F-AA0C-A32C0FB5B9E6}" type="presParOf" srcId="{47906649-524B-4932-9AFF-C237EB346CA6}" destId="{574C58D2-9A27-4926-BB05-3245536E43EE}" srcOrd="1" destOrd="0" presId="urn:microsoft.com/office/officeart/2005/8/layout/hierarchy3#2"/>
    <dgm:cxn modelId="{8B81B72A-97BA-4843-BF71-EFDE38D7FCA1}" type="presParOf" srcId="{80BA9058-59DC-4697-AB4A-4870E1EA791D}" destId="{A27763CC-9574-4CC8-99EE-FC3B1F6FAB87}" srcOrd="1" destOrd="0" presId="urn:microsoft.com/office/officeart/2005/8/layout/hierarchy3#2"/>
    <dgm:cxn modelId="{C0C7EC38-650C-449C-B150-E15D6BDFD8D6}" type="presParOf" srcId="{A27763CC-9574-4CC8-99EE-FC3B1F6FAB87}" destId="{44DD45AA-FA78-44FA-B8F8-D67F8A753556}" srcOrd="0" destOrd="0" presId="urn:microsoft.com/office/officeart/2005/8/layout/hierarchy3#2"/>
    <dgm:cxn modelId="{9F730272-4DDD-45E2-A28F-21A4B96C994C}" type="presParOf" srcId="{44DD45AA-FA78-44FA-B8F8-D67F8A753556}" destId="{148CBD22-DC61-4011-AC9A-8F72CBDE3ED3}" srcOrd="0" destOrd="0" presId="urn:microsoft.com/office/officeart/2005/8/layout/hierarchy3#2"/>
    <dgm:cxn modelId="{EE55C106-134D-4545-A0B6-C4E39D80A3EC}" type="presParOf" srcId="{44DD45AA-FA78-44FA-B8F8-D67F8A753556}" destId="{25D9F711-61E1-4E34-848F-52D07374AA2B}" srcOrd="1" destOrd="0" presId="urn:microsoft.com/office/officeart/2005/8/layout/hierarchy3#2"/>
    <dgm:cxn modelId="{CC7EAD39-E651-4C72-8503-C9BAE3DA3261}" type="presParOf" srcId="{A27763CC-9574-4CC8-99EE-FC3B1F6FAB87}" destId="{0E959679-F473-4E35-B59F-559AAE757C4E}" srcOrd="1" destOrd="0" presId="urn:microsoft.com/office/officeart/2005/8/layout/hierarchy3#2"/>
    <dgm:cxn modelId="{F00478D1-A78D-4DBE-8F3A-CBADB4E56040}" type="presParOf" srcId="{80BA9058-59DC-4697-AB4A-4870E1EA791D}" destId="{97FBA20D-E697-40EE-815A-A928E73E566C}" srcOrd="2" destOrd="0" presId="urn:microsoft.com/office/officeart/2005/8/layout/hierarchy3#2"/>
    <dgm:cxn modelId="{A016D54D-4FFE-4409-AD27-1EE152D11D25}" type="presParOf" srcId="{97FBA20D-E697-40EE-815A-A928E73E566C}" destId="{F0E288FC-C9F6-4FF0-90A5-2BE27D17586C}" srcOrd="0" destOrd="0" presId="urn:microsoft.com/office/officeart/2005/8/layout/hierarchy3#2"/>
    <dgm:cxn modelId="{08682E50-10FF-4886-813C-D739C1CE7F62}" type="presParOf" srcId="{F0E288FC-C9F6-4FF0-90A5-2BE27D17586C}" destId="{71B103E8-8809-4364-8863-A189681A6360}" srcOrd="0" destOrd="0" presId="urn:microsoft.com/office/officeart/2005/8/layout/hierarchy3#2"/>
    <dgm:cxn modelId="{9B654576-5BD3-4E5A-90D4-F0BD43FD663F}" type="presParOf" srcId="{F0E288FC-C9F6-4FF0-90A5-2BE27D17586C}" destId="{96EA85DD-DF75-4169-A6AD-4801F655E9D6}" srcOrd="1" destOrd="0" presId="urn:microsoft.com/office/officeart/2005/8/layout/hierarchy3#2"/>
    <dgm:cxn modelId="{0BFE06F1-6DFB-48C5-BE46-F070FF5B8335}" type="presParOf" srcId="{97FBA20D-E697-40EE-815A-A928E73E566C}" destId="{223D20BF-50F3-4CED-BD4E-9B837CDC5451}" srcOrd="1" destOrd="0" presId="urn:microsoft.com/office/officeart/2005/8/layout/hierarchy3#2"/>
    <dgm:cxn modelId="{03D71A54-786B-41EA-999C-41AFBD86FF9C}" type="presParOf" srcId="{80BA9058-59DC-4697-AB4A-4870E1EA791D}" destId="{78D02B78-E26C-40B9-994B-1161E91D50EF}" srcOrd="3" destOrd="0" presId="urn:microsoft.com/office/officeart/2005/8/layout/hierarchy3#2"/>
    <dgm:cxn modelId="{83C7E0F8-C1CC-448C-8550-76986C49AC80}" type="presParOf" srcId="{78D02B78-E26C-40B9-994B-1161E91D50EF}" destId="{46865096-BFED-479B-8224-836E5DF2377F}" srcOrd="0" destOrd="0" presId="urn:microsoft.com/office/officeart/2005/8/layout/hierarchy3#2"/>
    <dgm:cxn modelId="{71C25407-071B-4D1F-B85B-369E5DF6EF82}" type="presParOf" srcId="{46865096-BFED-479B-8224-836E5DF2377F}" destId="{9E3EE084-B334-4F00-B317-2EFB098BCA74}" srcOrd="0" destOrd="0" presId="urn:microsoft.com/office/officeart/2005/8/layout/hierarchy3#2"/>
    <dgm:cxn modelId="{0D9FE49E-FFFE-4455-9B50-9F67A19D8ED9}" type="presParOf" srcId="{46865096-BFED-479B-8224-836E5DF2377F}" destId="{C55AAB5B-F0E5-4F02-8F16-DEC4B02E2B09}" srcOrd="1" destOrd="0" presId="urn:microsoft.com/office/officeart/2005/8/layout/hierarchy3#2"/>
    <dgm:cxn modelId="{1D257A18-03F9-4924-8978-C9606A4EAF03}" type="presParOf" srcId="{78D02B78-E26C-40B9-994B-1161E91D50EF}" destId="{70B4D0BD-D865-44D1-BC14-57823B203D11}" srcOrd="1" destOrd="0" presId="urn:microsoft.com/office/officeart/2005/8/layout/hierarchy3#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727BAD-46B9-4B01-B71B-B87EBA442BB9}" type="doc">
      <dgm:prSet loTypeId="urn:microsoft.com/office/officeart/2005/8/layout/vList5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E6C1D9EF-50E8-4864-A0D6-2B1A4007357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/>
            <a:t>HIVE</a:t>
          </a:r>
          <a:endParaRPr lang="zh-CN"/>
        </a:p>
      </dgm:t>
    </dgm:pt>
    <dgm:pt modelId="{65AC63F5-4A34-4B58-8BE5-97A79DB78DF2}" type="parTrans" cxnId="{19BFE8AD-96BC-4131-B04E-1511BCA108E3}">
      <dgm:prSet/>
      <dgm:spPr/>
      <dgm:t>
        <a:bodyPr/>
        <a:lstStyle/>
        <a:p>
          <a:endParaRPr lang="zh-CN" altLang="en-US"/>
        </a:p>
      </dgm:t>
    </dgm:pt>
    <dgm:pt modelId="{246E6620-97A3-4704-B952-7E7EF2B977A9}" type="sibTrans" cxnId="{19BFE8AD-96BC-4131-B04E-1511BCA108E3}">
      <dgm:prSet/>
      <dgm:spPr/>
      <dgm:t>
        <a:bodyPr/>
        <a:lstStyle/>
        <a:p>
          <a:endParaRPr lang="zh-CN" altLang="en-US"/>
        </a:p>
      </dgm:t>
    </dgm:pt>
    <dgm:pt modelId="{A7BA92AD-9C95-4A57-9067-423B42D41800}">
      <dgm:prSet/>
      <dgm:spPr/>
      <dgm:t>
        <a:bodyPr/>
        <a:lstStyle/>
        <a:p>
          <a:r>
            <a:rPr lang="en-US" dirty="0"/>
            <a:t>-- </a:t>
          </a:r>
          <a:r>
            <a:rPr lang="zh-CN" dirty="0"/>
            <a:t>将查询转换成</a:t>
          </a:r>
          <a:r>
            <a:rPr lang="en-US" dirty="0"/>
            <a:t>MapReduce</a:t>
          </a:r>
          <a:r>
            <a:rPr lang="zh-CN" dirty="0"/>
            <a:t>的</a:t>
          </a:r>
          <a:r>
            <a:rPr lang="en-US" dirty="0"/>
            <a:t>job</a:t>
          </a:r>
          <a:r>
            <a:rPr lang="zh-CN" dirty="0"/>
            <a:t>在</a:t>
          </a:r>
          <a:r>
            <a:rPr lang="en-US" dirty="0" err="1"/>
            <a:t>hadoop</a:t>
          </a:r>
          <a:r>
            <a:rPr lang="zh-CN" dirty="0"/>
            <a:t>集群上执行</a:t>
          </a:r>
        </a:p>
      </dgm:t>
    </dgm:pt>
    <dgm:pt modelId="{AFB35002-2003-4CB5-992A-E054B357D733}" type="parTrans" cxnId="{11668A90-A9EC-47C1-A668-3A7E1CE4FB71}">
      <dgm:prSet/>
      <dgm:spPr/>
      <dgm:t>
        <a:bodyPr/>
        <a:lstStyle/>
        <a:p>
          <a:endParaRPr lang="zh-CN" altLang="en-US"/>
        </a:p>
      </dgm:t>
    </dgm:pt>
    <dgm:pt modelId="{E08551F4-A184-4D48-8F69-694BD71C1132}" type="sibTrans" cxnId="{11668A90-A9EC-47C1-A668-3A7E1CE4FB71}">
      <dgm:prSet/>
      <dgm:spPr/>
      <dgm:t>
        <a:bodyPr/>
        <a:lstStyle/>
        <a:p>
          <a:endParaRPr lang="zh-CN" altLang="en-US"/>
        </a:p>
      </dgm:t>
    </dgm:pt>
    <dgm:pt modelId="{0C8CABC4-E2C1-450F-B610-4D3DA7D409B8}">
      <dgm:prSet/>
      <dgm:spPr/>
      <dgm:t>
        <a:bodyPr/>
        <a:lstStyle/>
        <a:p>
          <a:r>
            <a:rPr lang="en-US"/>
            <a:t>-- </a:t>
          </a:r>
          <a:r>
            <a:rPr lang="zh-CN"/>
            <a:t>由于采用</a:t>
          </a:r>
          <a:r>
            <a:rPr lang="en-US"/>
            <a:t>MapReduce</a:t>
          </a:r>
          <a:r>
            <a:rPr lang="zh-CN"/>
            <a:t>做批处理，查询性能比较差</a:t>
          </a:r>
        </a:p>
      </dgm:t>
    </dgm:pt>
    <dgm:pt modelId="{0FCB1D65-0AD0-4244-8396-AA3CEBA9A1C1}" type="parTrans" cxnId="{C713915E-AACF-4231-A568-157489158D30}">
      <dgm:prSet/>
      <dgm:spPr/>
      <dgm:t>
        <a:bodyPr/>
        <a:lstStyle/>
        <a:p>
          <a:endParaRPr lang="zh-CN" altLang="en-US"/>
        </a:p>
      </dgm:t>
    </dgm:pt>
    <dgm:pt modelId="{24C399B3-5A6A-4572-96F7-E06D29225140}" type="sibTrans" cxnId="{C713915E-AACF-4231-A568-157489158D30}">
      <dgm:prSet/>
      <dgm:spPr/>
      <dgm:t>
        <a:bodyPr/>
        <a:lstStyle/>
        <a:p>
          <a:endParaRPr lang="zh-CN" altLang="en-US"/>
        </a:p>
      </dgm:t>
    </dgm:pt>
    <dgm:pt modelId="{127E6395-0B73-4330-B839-19F5AB336A9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/>
            <a:t>Impala </a:t>
          </a:r>
          <a:endParaRPr lang="zh-CN"/>
        </a:p>
      </dgm:t>
    </dgm:pt>
    <dgm:pt modelId="{37239BBF-9214-43DC-934B-30682C8D90C5}" type="parTrans" cxnId="{32BEDB15-3A94-4A08-895A-B8B791EB2AB0}">
      <dgm:prSet/>
      <dgm:spPr/>
      <dgm:t>
        <a:bodyPr/>
        <a:lstStyle/>
        <a:p>
          <a:endParaRPr lang="zh-CN" altLang="en-US"/>
        </a:p>
      </dgm:t>
    </dgm:pt>
    <dgm:pt modelId="{C2E4BD38-2533-444F-A539-851262376DB3}" type="sibTrans" cxnId="{32BEDB15-3A94-4A08-895A-B8B791EB2AB0}">
      <dgm:prSet/>
      <dgm:spPr/>
      <dgm:t>
        <a:bodyPr/>
        <a:lstStyle/>
        <a:p>
          <a:endParaRPr lang="zh-CN" altLang="en-US"/>
        </a:p>
      </dgm:t>
    </dgm:pt>
    <dgm:pt modelId="{37BD6D49-7FA3-4243-ACE4-8DCC1A1CDBBF}">
      <dgm:prSet/>
      <dgm:spPr/>
      <dgm:t>
        <a:bodyPr/>
        <a:lstStyle/>
        <a:p>
          <a:r>
            <a:rPr lang="en-US"/>
            <a:t>-- </a:t>
          </a:r>
          <a:r>
            <a:rPr lang="zh-CN"/>
            <a:t>是一个针对</a:t>
          </a:r>
          <a:r>
            <a:rPr lang="en-US"/>
            <a:t>Hadoop</a:t>
          </a:r>
          <a:r>
            <a:rPr lang="zh-CN"/>
            <a:t>的交互式的</a:t>
          </a:r>
          <a:r>
            <a:rPr lang="en-US"/>
            <a:t>SQL</a:t>
          </a:r>
          <a:r>
            <a:rPr lang="zh-CN"/>
            <a:t>查询引擎</a:t>
          </a:r>
        </a:p>
      </dgm:t>
    </dgm:pt>
    <dgm:pt modelId="{B3294AC4-098D-42AC-9928-F36C9F77B63E}" type="parTrans" cxnId="{FE251ECA-D9AF-4B7F-A834-B47D477929C6}">
      <dgm:prSet/>
      <dgm:spPr/>
      <dgm:t>
        <a:bodyPr/>
        <a:lstStyle/>
        <a:p>
          <a:endParaRPr lang="zh-CN" altLang="en-US"/>
        </a:p>
      </dgm:t>
    </dgm:pt>
    <dgm:pt modelId="{8F811C71-9295-42E2-B2E5-B0946B4E50D5}" type="sibTrans" cxnId="{FE251ECA-D9AF-4B7F-A834-B47D477929C6}">
      <dgm:prSet/>
      <dgm:spPr/>
      <dgm:t>
        <a:bodyPr/>
        <a:lstStyle/>
        <a:p>
          <a:endParaRPr lang="zh-CN" altLang="en-US"/>
        </a:p>
      </dgm:t>
    </dgm:pt>
    <dgm:pt modelId="{340403F5-24FC-4B88-AF3B-0801E2827270}">
      <dgm:prSet/>
      <dgm:spPr/>
      <dgm:t>
        <a:bodyPr/>
        <a:lstStyle/>
        <a:p>
          <a:r>
            <a:rPr lang="en-US"/>
            <a:t>-- </a:t>
          </a:r>
          <a:r>
            <a:rPr lang="zh-CN"/>
            <a:t>不是采用</a:t>
          </a:r>
          <a:r>
            <a:rPr lang="en-US"/>
            <a:t>MapReduce</a:t>
          </a:r>
          <a:r>
            <a:rPr lang="zh-CN"/>
            <a:t>做批处理，有一套自身的分布式处理引擎</a:t>
          </a:r>
        </a:p>
      </dgm:t>
    </dgm:pt>
    <dgm:pt modelId="{8F66FE35-30EB-4B3B-B92B-FFFAF0688AED}" type="parTrans" cxnId="{5F7FB674-464E-428F-B010-2A8DF0926388}">
      <dgm:prSet/>
      <dgm:spPr/>
      <dgm:t>
        <a:bodyPr/>
        <a:lstStyle/>
        <a:p>
          <a:endParaRPr lang="zh-CN" altLang="en-US"/>
        </a:p>
      </dgm:t>
    </dgm:pt>
    <dgm:pt modelId="{3EC57E92-6954-40A1-8347-ECFBF0CAC949}" type="sibTrans" cxnId="{5F7FB674-464E-428F-B010-2A8DF0926388}">
      <dgm:prSet/>
      <dgm:spPr/>
      <dgm:t>
        <a:bodyPr/>
        <a:lstStyle/>
        <a:p>
          <a:endParaRPr lang="zh-CN" altLang="en-US"/>
        </a:p>
      </dgm:t>
    </dgm:pt>
    <dgm:pt modelId="{FAC630D3-6261-4558-B530-1D477908125E}">
      <dgm:prSet/>
      <dgm:spPr/>
      <dgm:t>
        <a:bodyPr/>
        <a:lstStyle/>
        <a:p>
          <a:r>
            <a:rPr lang="en-US"/>
            <a:t>-- </a:t>
          </a:r>
          <a:r>
            <a:rPr lang="zh-CN"/>
            <a:t>性能比</a:t>
          </a:r>
          <a:r>
            <a:rPr lang="en-US"/>
            <a:t>hive</a:t>
          </a:r>
          <a:r>
            <a:rPr lang="zh-CN"/>
            <a:t>高出</a:t>
          </a:r>
          <a:r>
            <a:rPr lang="en-US"/>
            <a:t>3-30</a:t>
          </a:r>
          <a:r>
            <a:rPr lang="zh-CN"/>
            <a:t>倍</a:t>
          </a:r>
        </a:p>
      </dgm:t>
    </dgm:pt>
    <dgm:pt modelId="{4C54E004-EE10-4797-8118-46B45CE4583F}" type="parTrans" cxnId="{2B773818-843E-4461-A96B-C5F68436C5E8}">
      <dgm:prSet/>
      <dgm:spPr/>
      <dgm:t>
        <a:bodyPr/>
        <a:lstStyle/>
        <a:p>
          <a:endParaRPr lang="zh-CN" altLang="en-US"/>
        </a:p>
      </dgm:t>
    </dgm:pt>
    <dgm:pt modelId="{AEF98803-411B-4214-9B25-F2F344062665}" type="sibTrans" cxnId="{2B773818-843E-4461-A96B-C5F68436C5E8}">
      <dgm:prSet/>
      <dgm:spPr/>
      <dgm:t>
        <a:bodyPr/>
        <a:lstStyle/>
        <a:p>
          <a:endParaRPr lang="zh-CN" altLang="en-US"/>
        </a:p>
      </dgm:t>
    </dgm:pt>
    <dgm:pt modelId="{2942093A-416E-46DA-B262-CE1D9EA79C9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/>
            <a:t>Spark SQL</a:t>
          </a:r>
          <a:endParaRPr lang="zh-CN"/>
        </a:p>
      </dgm:t>
    </dgm:pt>
    <dgm:pt modelId="{7356274E-3186-4212-9B01-EA89CC871BC3}" type="parTrans" cxnId="{F642A1D1-DEC4-4F2A-AD8A-85CCC7FD030B}">
      <dgm:prSet/>
      <dgm:spPr/>
      <dgm:t>
        <a:bodyPr/>
        <a:lstStyle/>
        <a:p>
          <a:endParaRPr lang="zh-CN" altLang="en-US"/>
        </a:p>
      </dgm:t>
    </dgm:pt>
    <dgm:pt modelId="{2580DA07-C4B9-4B53-BADC-6B2A2EB8B32D}" type="sibTrans" cxnId="{F642A1D1-DEC4-4F2A-AD8A-85CCC7FD030B}">
      <dgm:prSet/>
      <dgm:spPr/>
      <dgm:t>
        <a:bodyPr/>
        <a:lstStyle/>
        <a:p>
          <a:endParaRPr lang="zh-CN" altLang="en-US"/>
        </a:p>
      </dgm:t>
    </dgm:pt>
    <dgm:pt modelId="{93C7F245-EF8D-47FA-AF15-CA389EDB07BF}">
      <dgm:prSet/>
      <dgm:spPr/>
      <dgm:t>
        <a:bodyPr/>
        <a:lstStyle/>
        <a:p>
          <a:r>
            <a:rPr lang="en-US"/>
            <a:t>-- </a:t>
          </a:r>
          <a:r>
            <a:rPr lang="zh-CN"/>
            <a:t>采用了内存技术框架，性能比</a:t>
          </a:r>
          <a:r>
            <a:rPr lang="en-US"/>
            <a:t>hive</a:t>
          </a:r>
          <a:r>
            <a:rPr lang="zh-CN"/>
            <a:t>高出</a:t>
          </a:r>
          <a:r>
            <a:rPr lang="en-US"/>
            <a:t>10-100</a:t>
          </a:r>
          <a:r>
            <a:rPr lang="zh-CN"/>
            <a:t>倍</a:t>
          </a:r>
        </a:p>
      </dgm:t>
    </dgm:pt>
    <dgm:pt modelId="{D0293622-85DA-474C-B711-858156651114}" type="parTrans" cxnId="{2467C399-DBDB-481D-B8A5-D894F90AE86D}">
      <dgm:prSet/>
      <dgm:spPr/>
      <dgm:t>
        <a:bodyPr/>
        <a:lstStyle/>
        <a:p>
          <a:endParaRPr lang="zh-CN" altLang="en-US"/>
        </a:p>
      </dgm:t>
    </dgm:pt>
    <dgm:pt modelId="{10275391-A6F1-4A75-AE44-3A7BFF0452C6}" type="sibTrans" cxnId="{2467C399-DBDB-481D-B8A5-D894F90AE86D}">
      <dgm:prSet/>
      <dgm:spPr/>
      <dgm:t>
        <a:bodyPr/>
        <a:lstStyle/>
        <a:p>
          <a:endParaRPr lang="zh-CN" altLang="en-US"/>
        </a:p>
      </dgm:t>
    </dgm:pt>
    <dgm:pt modelId="{7F05C586-D986-45C8-B770-159A872A0530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Phoenix</a:t>
          </a:r>
          <a:endParaRPr lang="zh-CN" dirty="0"/>
        </a:p>
      </dgm:t>
    </dgm:pt>
    <dgm:pt modelId="{BBEEF11A-4CA2-4BE1-8A39-C0F48543383C}" type="parTrans" cxnId="{F329EFD4-D9DA-4E03-BD3B-8FCF5C56D80B}">
      <dgm:prSet/>
      <dgm:spPr/>
      <dgm:t>
        <a:bodyPr/>
        <a:lstStyle/>
        <a:p>
          <a:endParaRPr lang="zh-CN" altLang="en-US"/>
        </a:p>
      </dgm:t>
    </dgm:pt>
    <dgm:pt modelId="{43DB2E6C-600B-4578-9EEF-592A27F4583E}" type="sibTrans" cxnId="{F329EFD4-D9DA-4E03-BD3B-8FCF5C56D80B}">
      <dgm:prSet/>
      <dgm:spPr/>
      <dgm:t>
        <a:bodyPr/>
        <a:lstStyle/>
        <a:p>
          <a:endParaRPr lang="zh-CN" altLang="en-US"/>
        </a:p>
      </dgm:t>
    </dgm:pt>
    <dgm:pt modelId="{460F2917-B82E-478F-9474-F7BDDC658660}">
      <dgm:prSet/>
      <dgm:spPr/>
      <dgm:t>
        <a:bodyPr/>
        <a:lstStyle/>
        <a:p>
          <a:r>
            <a:rPr lang="en-US" dirty="0"/>
            <a:t>-- </a:t>
          </a:r>
          <a:r>
            <a:rPr lang="zh-CN" dirty="0"/>
            <a:t>将</a:t>
          </a:r>
          <a:r>
            <a:rPr lang="en-US" dirty="0"/>
            <a:t>Query Plan</a:t>
          </a:r>
          <a:r>
            <a:rPr lang="zh-CN" dirty="0"/>
            <a:t>直接使用</a:t>
          </a:r>
          <a:r>
            <a:rPr lang="en-US" dirty="0" err="1"/>
            <a:t>HBaseAPI</a:t>
          </a:r>
          <a:r>
            <a:rPr lang="zh-CN" dirty="0"/>
            <a:t>实现</a:t>
          </a:r>
        </a:p>
      </dgm:t>
    </dgm:pt>
    <dgm:pt modelId="{ABCFADE8-BCD0-4412-9845-4C059C698296}" type="parTrans" cxnId="{A212D069-79E2-4C5E-BC98-38E48A6A2BDB}">
      <dgm:prSet/>
      <dgm:spPr/>
      <dgm:t>
        <a:bodyPr/>
        <a:lstStyle/>
        <a:p>
          <a:endParaRPr lang="zh-CN" altLang="en-US"/>
        </a:p>
      </dgm:t>
    </dgm:pt>
    <dgm:pt modelId="{97A97AD0-9AE9-40EA-BEFF-88D5E93F325A}" type="sibTrans" cxnId="{A212D069-79E2-4C5E-BC98-38E48A6A2BDB}">
      <dgm:prSet/>
      <dgm:spPr/>
      <dgm:t>
        <a:bodyPr/>
        <a:lstStyle/>
        <a:p>
          <a:endParaRPr lang="zh-CN" altLang="en-US"/>
        </a:p>
      </dgm:t>
    </dgm:pt>
    <dgm:pt modelId="{9B1D50CA-1367-41A0-9A3A-BF085B6C51E4}" type="pres">
      <dgm:prSet presAssocID="{DD727BAD-46B9-4B01-B71B-B87EBA442BB9}" presName="Name0" presStyleCnt="0">
        <dgm:presLayoutVars>
          <dgm:dir/>
          <dgm:animLvl val="lvl"/>
          <dgm:resizeHandles val="exact"/>
        </dgm:presLayoutVars>
      </dgm:prSet>
      <dgm:spPr/>
    </dgm:pt>
    <dgm:pt modelId="{517B3642-F4D5-4393-B4E3-C4295558C106}" type="pres">
      <dgm:prSet presAssocID="{E6C1D9EF-50E8-4864-A0D6-2B1A4007357A}" presName="linNode" presStyleCnt="0"/>
      <dgm:spPr/>
    </dgm:pt>
    <dgm:pt modelId="{4CE4E691-38A4-45EA-8B70-CFECBB208FA3}" type="pres">
      <dgm:prSet presAssocID="{E6C1D9EF-50E8-4864-A0D6-2B1A4007357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66274B3-2FFD-4D66-B017-B334518DF672}" type="pres">
      <dgm:prSet presAssocID="{E6C1D9EF-50E8-4864-A0D6-2B1A4007357A}" presName="descendantText" presStyleLbl="alignAccFollowNode1" presStyleIdx="0" presStyleCnt="4">
        <dgm:presLayoutVars>
          <dgm:bulletEnabled val="1"/>
        </dgm:presLayoutVars>
      </dgm:prSet>
      <dgm:spPr/>
    </dgm:pt>
    <dgm:pt modelId="{70101642-08F1-470D-8E7B-169D4F1D10CA}" type="pres">
      <dgm:prSet presAssocID="{246E6620-97A3-4704-B952-7E7EF2B977A9}" presName="sp" presStyleCnt="0"/>
      <dgm:spPr/>
    </dgm:pt>
    <dgm:pt modelId="{21722A91-1005-4A09-AD48-83C28B651939}" type="pres">
      <dgm:prSet presAssocID="{127E6395-0B73-4330-B839-19F5AB336A92}" presName="linNode" presStyleCnt="0"/>
      <dgm:spPr/>
    </dgm:pt>
    <dgm:pt modelId="{1AADC518-9292-47C8-A5D2-9E4020A9CBB6}" type="pres">
      <dgm:prSet presAssocID="{127E6395-0B73-4330-B839-19F5AB336A9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58298F5-A374-4791-ADEA-966BF5975D10}" type="pres">
      <dgm:prSet presAssocID="{127E6395-0B73-4330-B839-19F5AB336A92}" presName="descendantText" presStyleLbl="alignAccFollowNode1" presStyleIdx="1" presStyleCnt="4">
        <dgm:presLayoutVars>
          <dgm:bulletEnabled val="1"/>
        </dgm:presLayoutVars>
      </dgm:prSet>
      <dgm:spPr/>
    </dgm:pt>
    <dgm:pt modelId="{539419C1-94B0-47B1-AF14-637E2C1B4D33}" type="pres">
      <dgm:prSet presAssocID="{C2E4BD38-2533-444F-A539-851262376DB3}" presName="sp" presStyleCnt="0"/>
      <dgm:spPr/>
    </dgm:pt>
    <dgm:pt modelId="{113ACA40-4CF3-46E4-8648-52933FC92334}" type="pres">
      <dgm:prSet presAssocID="{2942093A-416E-46DA-B262-CE1D9EA79C9C}" presName="linNode" presStyleCnt="0"/>
      <dgm:spPr/>
    </dgm:pt>
    <dgm:pt modelId="{80F4C391-5729-4B13-9AEC-AF1072ED3E1E}" type="pres">
      <dgm:prSet presAssocID="{2942093A-416E-46DA-B262-CE1D9EA79C9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02CBBA1-2530-4505-9A59-E4322A827BD9}" type="pres">
      <dgm:prSet presAssocID="{2942093A-416E-46DA-B262-CE1D9EA79C9C}" presName="descendantText" presStyleLbl="alignAccFollowNode1" presStyleIdx="2" presStyleCnt="4">
        <dgm:presLayoutVars>
          <dgm:bulletEnabled val="1"/>
        </dgm:presLayoutVars>
      </dgm:prSet>
      <dgm:spPr/>
    </dgm:pt>
    <dgm:pt modelId="{878F5F10-3D34-4D54-80B8-67A3285DDEF9}" type="pres">
      <dgm:prSet presAssocID="{2580DA07-C4B9-4B53-BADC-6B2A2EB8B32D}" presName="sp" presStyleCnt="0"/>
      <dgm:spPr/>
    </dgm:pt>
    <dgm:pt modelId="{D8B74AE6-67E0-4827-B444-7E71DA3006B4}" type="pres">
      <dgm:prSet presAssocID="{7F05C586-D986-45C8-B770-159A872A0530}" presName="linNode" presStyleCnt="0"/>
      <dgm:spPr/>
    </dgm:pt>
    <dgm:pt modelId="{C04A9240-0156-4AE6-873A-A0AA9D1F2655}" type="pres">
      <dgm:prSet presAssocID="{7F05C586-D986-45C8-B770-159A872A053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97E8C5B-0182-422C-B0E6-CA6E0416E25F}" type="pres">
      <dgm:prSet presAssocID="{7F05C586-D986-45C8-B770-159A872A053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B773818-843E-4461-A96B-C5F68436C5E8}" srcId="{127E6395-0B73-4330-B839-19F5AB336A92}" destId="{FAC630D3-6261-4558-B530-1D477908125E}" srcOrd="2" destOrd="0" parTransId="{4C54E004-EE10-4797-8118-46B45CE4583F}" sibTransId="{AEF98803-411B-4214-9B25-F2F344062665}"/>
    <dgm:cxn modelId="{F63A76AA-D782-46EB-A9AF-F22895533518}" type="presOf" srcId="{37BD6D49-7FA3-4243-ACE4-8DCC1A1CDBBF}" destId="{358298F5-A374-4791-ADEA-966BF5975D10}" srcOrd="0" destOrd="0" presId="urn:microsoft.com/office/officeart/2005/8/layout/vList5"/>
    <dgm:cxn modelId="{35B4BF89-B501-48FB-8F21-4CB8EF1F0AF1}" type="presOf" srcId="{0C8CABC4-E2C1-450F-B610-4D3DA7D409B8}" destId="{866274B3-2FFD-4D66-B017-B334518DF672}" srcOrd="0" destOrd="1" presId="urn:microsoft.com/office/officeart/2005/8/layout/vList5"/>
    <dgm:cxn modelId="{C713915E-AACF-4231-A568-157489158D30}" srcId="{E6C1D9EF-50E8-4864-A0D6-2B1A4007357A}" destId="{0C8CABC4-E2C1-450F-B610-4D3DA7D409B8}" srcOrd="1" destOrd="0" parTransId="{0FCB1D65-0AD0-4244-8396-AA3CEBA9A1C1}" sibTransId="{24C399B3-5A6A-4572-96F7-E06D29225140}"/>
    <dgm:cxn modelId="{11668A90-A9EC-47C1-A668-3A7E1CE4FB71}" srcId="{E6C1D9EF-50E8-4864-A0D6-2B1A4007357A}" destId="{A7BA92AD-9C95-4A57-9067-423B42D41800}" srcOrd="0" destOrd="0" parTransId="{AFB35002-2003-4CB5-992A-E054B357D733}" sibTransId="{E08551F4-A184-4D48-8F69-694BD71C1132}"/>
    <dgm:cxn modelId="{A212D069-79E2-4C5E-BC98-38E48A6A2BDB}" srcId="{7F05C586-D986-45C8-B770-159A872A0530}" destId="{460F2917-B82E-478F-9474-F7BDDC658660}" srcOrd="0" destOrd="0" parTransId="{ABCFADE8-BCD0-4412-9845-4C059C698296}" sibTransId="{97A97AD0-9AE9-40EA-BEFF-88D5E93F325A}"/>
    <dgm:cxn modelId="{72701E6B-3C02-4C11-B5C7-A47C872950AB}" type="presOf" srcId="{2942093A-416E-46DA-B262-CE1D9EA79C9C}" destId="{80F4C391-5729-4B13-9AEC-AF1072ED3E1E}" srcOrd="0" destOrd="0" presId="urn:microsoft.com/office/officeart/2005/8/layout/vList5"/>
    <dgm:cxn modelId="{29F96BA2-F72A-4E7B-B892-C5A9110AE381}" type="presOf" srcId="{FAC630D3-6261-4558-B530-1D477908125E}" destId="{358298F5-A374-4791-ADEA-966BF5975D10}" srcOrd="0" destOrd="2" presId="urn:microsoft.com/office/officeart/2005/8/layout/vList5"/>
    <dgm:cxn modelId="{19BFE8AD-96BC-4131-B04E-1511BCA108E3}" srcId="{DD727BAD-46B9-4B01-B71B-B87EBA442BB9}" destId="{E6C1D9EF-50E8-4864-A0D6-2B1A4007357A}" srcOrd="0" destOrd="0" parTransId="{65AC63F5-4A34-4B58-8BE5-97A79DB78DF2}" sibTransId="{246E6620-97A3-4704-B952-7E7EF2B977A9}"/>
    <dgm:cxn modelId="{B08224CA-8B45-491C-A828-718E38D613CE}" type="presOf" srcId="{E6C1D9EF-50E8-4864-A0D6-2B1A4007357A}" destId="{4CE4E691-38A4-45EA-8B70-CFECBB208FA3}" srcOrd="0" destOrd="0" presId="urn:microsoft.com/office/officeart/2005/8/layout/vList5"/>
    <dgm:cxn modelId="{7C735926-CB0E-4D28-A60E-975DE08D1BA4}" type="presOf" srcId="{7F05C586-D986-45C8-B770-159A872A0530}" destId="{C04A9240-0156-4AE6-873A-A0AA9D1F2655}" srcOrd="0" destOrd="0" presId="urn:microsoft.com/office/officeart/2005/8/layout/vList5"/>
    <dgm:cxn modelId="{5F7FB674-464E-428F-B010-2A8DF0926388}" srcId="{127E6395-0B73-4330-B839-19F5AB336A92}" destId="{340403F5-24FC-4B88-AF3B-0801E2827270}" srcOrd="1" destOrd="0" parTransId="{8F66FE35-30EB-4B3B-B92B-FFFAF0688AED}" sibTransId="{3EC57E92-6954-40A1-8347-ECFBF0CAC949}"/>
    <dgm:cxn modelId="{2467C399-DBDB-481D-B8A5-D894F90AE86D}" srcId="{2942093A-416E-46DA-B262-CE1D9EA79C9C}" destId="{93C7F245-EF8D-47FA-AF15-CA389EDB07BF}" srcOrd="0" destOrd="0" parTransId="{D0293622-85DA-474C-B711-858156651114}" sibTransId="{10275391-A6F1-4A75-AE44-3A7BFF0452C6}"/>
    <dgm:cxn modelId="{F329EFD4-D9DA-4E03-BD3B-8FCF5C56D80B}" srcId="{DD727BAD-46B9-4B01-B71B-B87EBA442BB9}" destId="{7F05C586-D986-45C8-B770-159A872A0530}" srcOrd="3" destOrd="0" parTransId="{BBEEF11A-4CA2-4BE1-8A39-C0F48543383C}" sibTransId="{43DB2E6C-600B-4578-9EEF-592A27F4583E}"/>
    <dgm:cxn modelId="{FE251ECA-D9AF-4B7F-A834-B47D477929C6}" srcId="{127E6395-0B73-4330-B839-19F5AB336A92}" destId="{37BD6D49-7FA3-4243-ACE4-8DCC1A1CDBBF}" srcOrd="0" destOrd="0" parTransId="{B3294AC4-098D-42AC-9928-F36C9F77B63E}" sibTransId="{8F811C71-9295-42E2-B2E5-B0946B4E50D5}"/>
    <dgm:cxn modelId="{44C654C9-8C3A-47E7-8AA8-4C82DB718581}" type="presOf" srcId="{127E6395-0B73-4330-B839-19F5AB336A92}" destId="{1AADC518-9292-47C8-A5D2-9E4020A9CBB6}" srcOrd="0" destOrd="0" presId="urn:microsoft.com/office/officeart/2005/8/layout/vList5"/>
    <dgm:cxn modelId="{93736805-3F1A-40F7-B32E-BF4E6C4FB29B}" type="presOf" srcId="{93C7F245-EF8D-47FA-AF15-CA389EDB07BF}" destId="{702CBBA1-2530-4505-9A59-E4322A827BD9}" srcOrd="0" destOrd="0" presId="urn:microsoft.com/office/officeart/2005/8/layout/vList5"/>
    <dgm:cxn modelId="{5B81D6EE-F8B6-418E-B125-EFD58C7A56BA}" type="presOf" srcId="{A7BA92AD-9C95-4A57-9067-423B42D41800}" destId="{866274B3-2FFD-4D66-B017-B334518DF672}" srcOrd="0" destOrd="0" presId="urn:microsoft.com/office/officeart/2005/8/layout/vList5"/>
    <dgm:cxn modelId="{32BEDB15-3A94-4A08-895A-B8B791EB2AB0}" srcId="{DD727BAD-46B9-4B01-B71B-B87EBA442BB9}" destId="{127E6395-0B73-4330-B839-19F5AB336A92}" srcOrd="1" destOrd="0" parTransId="{37239BBF-9214-43DC-934B-30682C8D90C5}" sibTransId="{C2E4BD38-2533-444F-A539-851262376DB3}"/>
    <dgm:cxn modelId="{F642A1D1-DEC4-4F2A-AD8A-85CCC7FD030B}" srcId="{DD727BAD-46B9-4B01-B71B-B87EBA442BB9}" destId="{2942093A-416E-46DA-B262-CE1D9EA79C9C}" srcOrd="2" destOrd="0" parTransId="{7356274E-3186-4212-9B01-EA89CC871BC3}" sibTransId="{2580DA07-C4B9-4B53-BADC-6B2A2EB8B32D}"/>
    <dgm:cxn modelId="{9883363D-1EE9-4D35-95E6-E616806AFB8D}" type="presOf" srcId="{DD727BAD-46B9-4B01-B71B-B87EBA442BB9}" destId="{9B1D50CA-1367-41A0-9A3A-BF085B6C51E4}" srcOrd="0" destOrd="0" presId="urn:microsoft.com/office/officeart/2005/8/layout/vList5"/>
    <dgm:cxn modelId="{E7F86F82-9558-4CA0-B7D2-F9B0215079BD}" type="presOf" srcId="{460F2917-B82E-478F-9474-F7BDDC658660}" destId="{397E8C5B-0182-422C-B0E6-CA6E0416E25F}" srcOrd="0" destOrd="0" presId="urn:microsoft.com/office/officeart/2005/8/layout/vList5"/>
    <dgm:cxn modelId="{315CB3FB-24B7-4EF0-9529-7BA8F99071F9}" type="presOf" srcId="{340403F5-24FC-4B88-AF3B-0801E2827270}" destId="{358298F5-A374-4791-ADEA-966BF5975D10}" srcOrd="0" destOrd="1" presId="urn:microsoft.com/office/officeart/2005/8/layout/vList5"/>
    <dgm:cxn modelId="{34D1BB71-90FB-4851-93F4-CA7031125FD2}" type="presParOf" srcId="{9B1D50CA-1367-41A0-9A3A-BF085B6C51E4}" destId="{517B3642-F4D5-4393-B4E3-C4295558C106}" srcOrd="0" destOrd="0" presId="urn:microsoft.com/office/officeart/2005/8/layout/vList5"/>
    <dgm:cxn modelId="{CCE016B8-43C8-47D5-97BD-890B31B70786}" type="presParOf" srcId="{517B3642-F4D5-4393-B4E3-C4295558C106}" destId="{4CE4E691-38A4-45EA-8B70-CFECBB208FA3}" srcOrd="0" destOrd="0" presId="urn:microsoft.com/office/officeart/2005/8/layout/vList5"/>
    <dgm:cxn modelId="{EA58E78B-C630-496B-AEDC-906F679D4538}" type="presParOf" srcId="{517B3642-F4D5-4393-B4E3-C4295558C106}" destId="{866274B3-2FFD-4D66-B017-B334518DF672}" srcOrd="1" destOrd="0" presId="urn:microsoft.com/office/officeart/2005/8/layout/vList5"/>
    <dgm:cxn modelId="{93481558-59AB-4AA7-ADAC-594221207630}" type="presParOf" srcId="{9B1D50CA-1367-41A0-9A3A-BF085B6C51E4}" destId="{70101642-08F1-470D-8E7B-169D4F1D10CA}" srcOrd="1" destOrd="0" presId="urn:microsoft.com/office/officeart/2005/8/layout/vList5"/>
    <dgm:cxn modelId="{AF8B5AC0-FCB6-4AB8-AA17-515DE6B9E7BF}" type="presParOf" srcId="{9B1D50CA-1367-41A0-9A3A-BF085B6C51E4}" destId="{21722A91-1005-4A09-AD48-83C28B651939}" srcOrd="2" destOrd="0" presId="urn:microsoft.com/office/officeart/2005/8/layout/vList5"/>
    <dgm:cxn modelId="{C562D273-DAD2-4650-A7C7-A0A343C6024A}" type="presParOf" srcId="{21722A91-1005-4A09-AD48-83C28B651939}" destId="{1AADC518-9292-47C8-A5D2-9E4020A9CBB6}" srcOrd="0" destOrd="0" presId="urn:microsoft.com/office/officeart/2005/8/layout/vList5"/>
    <dgm:cxn modelId="{8DA1807F-0844-40C0-94E3-826E668626DF}" type="presParOf" srcId="{21722A91-1005-4A09-AD48-83C28B651939}" destId="{358298F5-A374-4791-ADEA-966BF5975D10}" srcOrd="1" destOrd="0" presId="urn:microsoft.com/office/officeart/2005/8/layout/vList5"/>
    <dgm:cxn modelId="{E51BE59F-B7D6-421E-97BD-E235B02C5155}" type="presParOf" srcId="{9B1D50CA-1367-41A0-9A3A-BF085B6C51E4}" destId="{539419C1-94B0-47B1-AF14-637E2C1B4D33}" srcOrd="3" destOrd="0" presId="urn:microsoft.com/office/officeart/2005/8/layout/vList5"/>
    <dgm:cxn modelId="{EAE1DFEA-1661-4325-BF12-F64A7925C4E6}" type="presParOf" srcId="{9B1D50CA-1367-41A0-9A3A-BF085B6C51E4}" destId="{113ACA40-4CF3-46E4-8648-52933FC92334}" srcOrd="4" destOrd="0" presId="urn:microsoft.com/office/officeart/2005/8/layout/vList5"/>
    <dgm:cxn modelId="{93774296-9B2B-46CF-AEC5-0DA2E1479107}" type="presParOf" srcId="{113ACA40-4CF3-46E4-8648-52933FC92334}" destId="{80F4C391-5729-4B13-9AEC-AF1072ED3E1E}" srcOrd="0" destOrd="0" presId="urn:microsoft.com/office/officeart/2005/8/layout/vList5"/>
    <dgm:cxn modelId="{90216515-517C-4527-A2F9-F70471D8F2EA}" type="presParOf" srcId="{113ACA40-4CF3-46E4-8648-52933FC92334}" destId="{702CBBA1-2530-4505-9A59-E4322A827BD9}" srcOrd="1" destOrd="0" presId="urn:microsoft.com/office/officeart/2005/8/layout/vList5"/>
    <dgm:cxn modelId="{786DCB89-2FC0-4A16-8309-49058F6FFD29}" type="presParOf" srcId="{9B1D50CA-1367-41A0-9A3A-BF085B6C51E4}" destId="{878F5F10-3D34-4D54-80B8-67A3285DDEF9}" srcOrd="5" destOrd="0" presId="urn:microsoft.com/office/officeart/2005/8/layout/vList5"/>
    <dgm:cxn modelId="{ECF55B90-DB5B-4457-ACBE-0464E4E9901A}" type="presParOf" srcId="{9B1D50CA-1367-41A0-9A3A-BF085B6C51E4}" destId="{D8B74AE6-67E0-4827-B444-7E71DA3006B4}" srcOrd="6" destOrd="0" presId="urn:microsoft.com/office/officeart/2005/8/layout/vList5"/>
    <dgm:cxn modelId="{6DB45EF0-1441-4133-BA77-C11F35DAAFE5}" type="presParOf" srcId="{D8B74AE6-67E0-4827-B444-7E71DA3006B4}" destId="{C04A9240-0156-4AE6-873A-A0AA9D1F2655}" srcOrd="0" destOrd="0" presId="urn:microsoft.com/office/officeart/2005/8/layout/vList5"/>
    <dgm:cxn modelId="{446DD1DA-4370-473B-AD63-7165E80130F4}" type="presParOf" srcId="{D8B74AE6-67E0-4827-B444-7E71DA3006B4}" destId="{397E8C5B-0182-422C-B0E6-CA6E0416E25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19155-6989-43FD-AB07-7BFCEAF43287}" type="doc">
      <dgm:prSet loTypeId="urn:microsoft.com/office/officeart/2005/8/layout/vList2#1" loCatId="list" qsTypeId="urn:microsoft.com/office/officeart/2005/8/quickstyle/simple1#4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63691CB3-8DD8-4B9C-9783-77EC48B8F6C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越来越多的企业正在使用</a:t>
          </a:r>
          <a:r>
            <a:rPr lang="en-US" dirty="0"/>
            <a:t>Hadoop</a:t>
          </a:r>
          <a:r>
            <a:rPr lang="zh-CN" dirty="0"/>
            <a:t>管理数据</a:t>
          </a:r>
        </a:p>
      </dgm:t>
    </dgm:pt>
    <dgm:pt modelId="{B8BD3BB2-EACC-4C81-B71C-337A98BC98AD}" type="parTrans" cxnId="{BEDAEB8F-1CEB-4565-9184-61ADC2F9FF20}">
      <dgm:prSet/>
      <dgm:spPr/>
      <dgm:t>
        <a:bodyPr/>
        <a:lstStyle/>
        <a:p>
          <a:endParaRPr lang="zh-CN" altLang="en-US"/>
        </a:p>
      </dgm:t>
    </dgm:pt>
    <dgm:pt modelId="{32BEB6F0-CC8C-4D50-BA6A-B235DA462DC8}" type="sibTrans" cxnId="{BEDAEB8F-1CEB-4565-9184-61ADC2F9FF20}">
      <dgm:prSet/>
      <dgm:spPr/>
      <dgm:t>
        <a:bodyPr/>
        <a:lstStyle/>
        <a:p>
          <a:endParaRPr lang="zh-CN" altLang="en-US"/>
        </a:p>
      </dgm:t>
    </dgm:pt>
    <dgm:pt modelId="{B7E01CC6-3BAF-4C36-B26E-5986920EB126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现有的业务分析工具（如</a:t>
          </a:r>
          <a:r>
            <a:rPr lang="en-US" dirty="0"/>
            <a:t>Tableau</a:t>
          </a:r>
          <a:r>
            <a:rPr lang="zh-CN" dirty="0"/>
            <a:t>，</a:t>
          </a:r>
          <a:r>
            <a:rPr lang="en-US" dirty="0" err="1"/>
            <a:t>Microstrategy</a:t>
          </a:r>
          <a:r>
            <a:rPr lang="zh-CN" dirty="0"/>
            <a:t>等）</a:t>
          </a:r>
          <a:r>
            <a:rPr lang="en-US" dirty="0"/>
            <a:t>/</a:t>
          </a:r>
          <a:r>
            <a:rPr lang="zh-CN" dirty="0"/>
            <a:t>系统往往存在很大的局限</a:t>
          </a:r>
        </a:p>
      </dgm:t>
    </dgm:pt>
    <dgm:pt modelId="{0C1F78A7-4EB8-4487-85D2-53F701FB2FC3}" type="parTrans" cxnId="{9920847F-0C71-4FAB-9754-855E99959906}">
      <dgm:prSet/>
      <dgm:spPr/>
      <dgm:t>
        <a:bodyPr/>
        <a:lstStyle/>
        <a:p>
          <a:endParaRPr lang="zh-CN" altLang="en-US"/>
        </a:p>
      </dgm:t>
    </dgm:pt>
    <dgm:pt modelId="{DE1E7336-8945-4E88-B19D-F6A9204949BE}" type="sibTrans" cxnId="{9920847F-0C71-4FAB-9754-855E99959906}">
      <dgm:prSet/>
      <dgm:spPr/>
      <dgm:t>
        <a:bodyPr/>
        <a:lstStyle/>
        <a:p>
          <a:endParaRPr lang="zh-CN" altLang="en-US"/>
        </a:p>
      </dgm:t>
    </dgm:pt>
    <dgm:pt modelId="{10F275E6-DEB6-49D8-9F7F-3D13E4AFC4B8}">
      <dgm:prSet/>
      <dgm:spPr/>
      <dgm:t>
        <a:bodyPr/>
        <a:lstStyle/>
        <a:p>
          <a:r>
            <a:rPr lang="zh-CN"/>
            <a:t>难以水平扩展</a:t>
          </a:r>
        </a:p>
      </dgm:t>
    </dgm:pt>
    <dgm:pt modelId="{0E7F971A-61CD-4D27-9BC7-DBB652CD086B}" type="parTrans" cxnId="{FBDB88A2-F51A-4068-AB2B-813FEBC046C5}">
      <dgm:prSet/>
      <dgm:spPr/>
      <dgm:t>
        <a:bodyPr/>
        <a:lstStyle/>
        <a:p>
          <a:endParaRPr lang="zh-CN" altLang="en-US"/>
        </a:p>
      </dgm:t>
    </dgm:pt>
    <dgm:pt modelId="{3556C209-8299-461F-AF9E-B14B96BB2934}" type="sibTrans" cxnId="{FBDB88A2-F51A-4068-AB2B-813FEBC046C5}">
      <dgm:prSet/>
      <dgm:spPr/>
      <dgm:t>
        <a:bodyPr/>
        <a:lstStyle/>
        <a:p>
          <a:endParaRPr lang="zh-CN" altLang="en-US"/>
        </a:p>
      </dgm:t>
    </dgm:pt>
    <dgm:pt modelId="{0DC43BAC-F71A-4D52-9077-B067A5B65ECC}">
      <dgm:prSet/>
      <dgm:spPr/>
      <dgm:t>
        <a:bodyPr/>
        <a:lstStyle/>
        <a:p>
          <a:r>
            <a:rPr lang="zh-CN"/>
            <a:t>无法处理超大规模数据</a:t>
          </a:r>
        </a:p>
      </dgm:t>
    </dgm:pt>
    <dgm:pt modelId="{8ACBAEA0-029A-45D6-AE0E-7DDC2874D5AA}" type="parTrans" cxnId="{34B2B3D4-7C37-4AA1-8C59-F3A3E8011F2A}">
      <dgm:prSet/>
      <dgm:spPr/>
      <dgm:t>
        <a:bodyPr/>
        <a:lstStyle/>
        <a:p>
          <a:endParaRPr lang="zh-CN" altLang="en-US"/>
        </a:p>
      </dgm:t>
    </dgm:pt>
    <dgm:pt modelId="{5DF187E6-71D6-433A-A9F4-35CF5163CBDF}" type="sibTrans" cxnId="{34B2B3D4-7C37-4AA1-8C59-F3A3E8011F2A}">
      <dgm:prSet/>
      <dgm:spPr/>
      <dgm:t>
        <a:bodyPr/>
        <a:lstStyle/>
        <a:p>
          <a:endParaRPr lang="zh-CN" altLang="en-US"/>
        </a:p>
      </dgm:t>
    </dgm:pt>
    <dgm:pt modelId="{71A38116-7BD3-40B6-9550-D5B41A246816}">
      <dgm:prSet/>
      <dgm:spPr/>
      <dgm:t>
        <a:bodyPr/>
        <a:lstStyle/>
        <a:p>
          <a:r>
            <a:rPr lang="zh-CN"/>
            <a:t>缺少对</a:t>
          </a:r>
          <a:r>
            <a:rPr lang="en-US"/>
            <a:t>Hadoop</a:t>
          </a:r>
          <a:r>
            <a:rPr lang="zh-CN"/>
            <a:t>的支持</a:t>
          </a:r>
        </a:p>
      </dgm:t>
    </dgm:pt>
    <dgm:pt modelId="{313A4B26-1461-493C-9771-3ABF3D20880E}" type="parTrans" cxnId="{AE7E45E9-B8AC-41FD-9D37-080117219DF5}">
      <dgm:prSet/>
      <dgm:spPr/>
      <dgm:t>
        <a:bodyPr/>
        <a:lstStyle/>
        <a:p>
          <a:endParaRPr lang="zh-CN" altLang="en-US"/>
        </a:p>
      </dgm:t>
    </dgm:pt>
    <dgm:pt modelId="{2A6871DF-6C94-46CE-AE96-9788A231E45C}" type="sibTrans" cxnId="{AE7E45E9-B8AC-41FD-9D37-080117219DF5}">
      <dgm:prSet/>
      <dgm:spPr/>
      <dgm:t>
        <a:bodyPr/>
        <a:lstStyle/>
        <a:p>
          <a:endParaRPr lang="zh-CN" altLang="en-US"/>
        </a:p>
      </dgm:t>
    </dgm:pt>
    <dgm:pt modelId="{8D92E94C-0273-408B-B41E-8ADB126C6FF7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/>
            <a:t>利用</a:t>
          </a:r>
          <a:r>
            <a:rPr lang="en-US"/>
            <a:t>Hadoop</a:t>
          </a:r>
          <a:r>
            <a:rPr lang="zh-CN"/>
            <a:t>做数据分析依然存在诸多障碍</a:t>
          </a:r>
        </a:p>
      </dgm:t>
    </dgm:pt>
    <dgm:pt modelId="{5CEB6372-AB50-496E-9C66-9F8D61E813C1}" type="parTrans" cxnId="{3193C1FA-9671-4C59-804C-8CC08369F916}">
      <dgm:prSet/>
      <dgm:spPr/>
      <dgm:t>
        <a:bodyPr/>
        <a:lstStyle/>
        <a:p>
          <a:endParaRPr lang="zh-CN" altLang="en-US"/>
        </a:p>
      </dgm:t>
    </dgm:pt>
    <dgm:pt modelId="{01463768-F1A5-4944-A634-94DCEBEF067E}" type="sibTrans" cxnId="{3193C1FA-9671-4C59-804C-8CC08369F916}">
      <dgm:prSet/>
      <dgm:spPr/>
      <dgm:t>
        <a:bodyPr/>
        <a:lstStyle/>
        <a:p>
          <a:endParaRPr lang="zh-CN" altLang="en-US"/>
        </a:p>
      </dgm:t>
    </dgm:pt>
    <dgm:pt modelId="{0C2E36B5-A041-4707-AA37-D3C4D959147D}">
      <dgm:prSet/>
      <dgm:spPr/>
      <dgm:t>
        <a:bodyPr/>
        <a:lstStyle/>
        <a:p>
          <a:r>
            <a:rPr lang="zh-CN"/>
            <a:t>大多数分析师只习惯使用</a:t>
          </a:r>
          <a:r>
            <a:rPr lang="en-US"/>
            <a:t>SQL</a:t>
          </a:r>
          <a:endParaRPr lang="zh-CN"/>
        </a:p>
      </dgm:t>
    </dgm:pt>
    <dgm:pt modelId="{C8FE880A-63DB-4FB7-9E9E-AA61CCA796CA}" type="parTrans" cxnId="{BAADB59E-D8EB-4C95-958F-FFC437A617EC}">
      <dgm:prSet/>
      <dgm:spPr/>
      <dgm:t>
        <a:bodyPr/>
        <a:lstStyle/>
        <a:p>
          <a:endParaRPr lang="zh-CN" altLang="en-US"/>
        </a:p>
      </dgm:t>
    </dgm:pt>
    <dgm:pt modelId="{A0B6B8AB-6BF7-4D0F-8EF1-5025664F6D5A}" type="sibTrans" cxnId="{BAADB59E-D8EB-4C95-958F-FFC437A617EC}">
      <dgm:prSet/>
      <dgm:spPr/>
      <dgm:t>
        <a:bodyPr/>
        <a:lstStyle/>
        <a:p>
          <a:endParaRPr lang="zh-CN" altLang="en-US"/>
        </a:p>
      </dgm:t>
    </dgm:pt>
    <dgm:pt modelId="{CB04D315-537A-4C5E-91D1-3A0068B837FF}">
      <dgm:prSet/>
      <dgm:spPr/>
      <dgm:t>
        <a:bodyPr/>
        <a:lstStyle/>
        <a:p>
          <a:r>
            <a:rPr lang="en-US"/>
            <a:t>Hadoop</a:t>
          </a:r>
          <a:r>
            <a:rPr lang="zh-CN"/>
            <a:t>难以实现快速交互式查询</a:t>
          </a:r>
        </a:p>
      </dgm:t>
    </dgm:pt>
    <dgm:pt modelId="{E6EF1E7B-FB84-43EA-B44F-3B2172FCC798}" type="parTrans" cxnId="{50AA76C1-D89D-4CAE-BF00-EAC72EE97C29}">
      <dgm:prSet/>
      <dgm:spPr/>
      <dgm:t>
        <a:bodyPr/>
        <a:lstStyle/>
        <a:p>
          <a:endParaRPr lang="zh-CN" altLang="en-US"/>
        </a:p>
      </dgm:t>
    </dgm:pt>
    <dgm:pt modelId="{05DF5B5C-B77D-4444-A16D-DD5E199E2FD6}" type="sibTrans" cxnId="{50AA76C1-D89D-4CAE-BF00-EAC72EE97C29}">
      <dgm:prSet/>
      <dgm:spPr/>
      <dgm:t>
        <a:bodyPr/>
        <a:lstStyle/>
        <a:p>
          <a:endParaRPr lang="zh-CN" altLang="en-US"/>
        </a:p>
      </dgm:t>
    </dgm:pt>
    <dgm:pt modelId="{47BC84F3-4FAE-420F-AB3B-89C660936705}" type="pres">
      <dgm:prSet presAssocID="{8C019155-6989-43FD-AB07-7BFCEAF43287}" presName="linear" presStyleCnt="0">
        <dgm:presLayoutVars>
          <dgm:animLvl val="lvl"/>
          <dgm:resizeHandles val="exact"/>
        </dgm:presLayoutVars>
      </dgm:prSet>
      <dgm:spPr/>
    </dgm:pt>
    <dgm:pt modelId="{7E37630D-4B46-44E3-9A2A-137763AE35EB}" type="pres">
      <dgm:prSet presAssocID="{63691CB3-8DD8-4B9C-9783-77EC48B8F6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51BD43-6ABF-4207-BF23-523B88FE0B35}" type="pres">
      <dgm:prSet presAssocID="{32BEB6F0-CC8C-4D50-BA6A-B235DA462DC8}" presName="spacer" presStyleCnt="0"/>
      <dgm:spPr/>
    </dgm:pt>
    <dgm:pt modelId="{FAD2557C-2513-402C-BB87-B7AEB2CF63FF}" type="pres">
      <dgm:prSet presAssocID="{B7E01CC6-3BAF-4C36-B26E-5986920EB1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AEAA76-89D9-482D-BD20-BAFD46C58AED}" type="pres">
      <dgm:prSet presAssocID="{B7E01CC6-3BAF-4C36-B26E-5986920EB126}" presName="childText" presStyleLbl="revTx" presStyleIdx="0" presStyleCnt="2">
        <dgm:presLayoutVars>
          <dgm:bulletEnabled val="1"/>
        </dgm:presLayoutVars>
      </dgm:prSet>
      <dgm:spPr/>
    </dgm:pt>
    <dgm:pt modelId="{050AD740-2072-414B-9520-C3677FE7BDD9}" type="pres">
      <dgm:prSet presAssocID="{8D92E94C-0273-408B-B41E-8ADB126C6F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A79C73-14ED-4172-AE5A-02E5F1CB28F7}" type="pres">
      <dgm:prSet presAssocID="{8D92E94C-0273-408B-B41E-8ADB126C6FF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BDB88A2-F51A-4068-AB2B-813FEBC046C5}" srcId="{B7E01CC6-3BAF-4C36-B26E-5986920EB126}" destId="{10F275E6-DEB6-49D8-9F7F-3D13E4AFC4B8}" srcOrd="0" destOrd="0" parTransId="{0E7F971A-61CD-4D27-9BC7-DBB652CD086B}" sibTransId="{3556C209-8299-461F-AF9E-B14B96BB2934}"/>
    <dgm:cxn modelId="{ECFC5EDB-FC10-4D25-8385-647C6226D5CE}" type="presOf" srcId="{B7E01CC6-3BAF-4C36-B26E-5986920EB126}" destId="{FAD2557C-2513-402C-BB87-B7AEB2CF63FF}" srcOrd="0" destOrd="0" presId="urn:microsoft.com/office/officeart/2005/8/layout/vList2#1"/>
    <dgm:cxn modelId="{F944FC57-23F9-4D8F-B5A1-AE2B43B257CE}" type="presOf" srcId="{0DC43BAC-F71A-4D52-9077-B067A5B65ECC}" destId="{3AAEAA76-89D9-482D-BD20-BAFD46C58AED}" srcOrd="0" destOrd="1" presId="urn:microsoft.com/office/officeart/2005/8/layout/vList2#1"/>
    <dgm:cxn modelId="{510F63F1-A0B0-4C5F-9B22-8060C039DB1C}" type="presOf" srcId="{0C2E36B5-A041-4707-AA37-D3C4D959147D}" destId="{4FA79C73-14ED-4172-AE5A-02E5F1CB28F7}" srcOrd="0" destOrd="0" presId="urn:microsoft.com/office/officeart/2005/8/layout/vList2#1"/>
    <dgm:cxn modelId="{9920847F-0C71-4FAB-9754-855E99959906}" srcId="{8C019155-6989-43FD-AB07-7BFCEAF43287}" destId="{B7E01CC6-3BAF-4C36-B26E-5986920EB126}" srcOrd="1" destOrd="0" parTransId="{0C1F78A7-4EB8-4487-85D2-53F701FB2FC3}" sibTransId="{DE1E7336-8945-4E88-B19D-F6A9204949BE}"/>
    <dgm:cxn modelId="{3A65462A-176D-43CA-AC2B-A86C3D5405F2}" type="presOf" srcId="{CB04D315-537A-4C5E-91D1-3A0068B837FF}" destId="{4FA79C73-14ED-4172-AE5A-02E5F1CB28F7}" srcOrd="0" destOrd="1" presId="urn:microsoft.com/office/officeart/2005/8/layout/vList2#1"/>
    <dgm:cxn modelId="{BEDAEB8F-1CEB-4565-9184-61ADC2F9FF20}" srcId="{8C019155-6989-43FD-AB07-7BFCEAF43287}" destId="{63691CB3-8DD8-4B9C-9783-77EC48B8F6CC}" srcOrd="0" destOrd="0" parTransId="{B8BD3BB2-EACC-4C81-B71C-337A98BC98AD}" sibTransId="{32BEB6F0-CC8C-4D50-BA6A-B235DA462DC8}"/>
    <dgm:cxn modelId="{D7AB2F46-5FD1-4CF0-9FB2-73C8A1E775FE}" type="presOf" srcId="{8D92E94C-0273-408B-B41E-8ADB126C6FF7}" destId="{050AD740-2072-414B-9520-C3677FE7BDD9}" srcOrd="0" destOrd="0" presId="urn:microsoft.com/office/officeart/2005/8/layout/vList2#1"/>
    <dgm:cxn modelId="{3193C1FA-9671-4C59-804C-8CC08369F916}" srcId="{8C019155-6989-43FD-AB07-7BFCEAF43287}" destId="{8D92E94C-0273-408B-B41E-8ADB126C6FF7}" srcOrd="2" destOrd="0" parTransId="{5CEB6372-AB50-496E-9C66-9F8D61E813C1}" sibTransId="{01463768-F1A5-4944-A634-94DCEBEF067E}"/>
    <dgm:cxn modelId="{775F6468-358F-46F1-A76B-7163403EAEC2}" type="presOf" srcId="{71A38116-7BD3-40B6-9550-D5B41A246816}" destId="{3AAEAA76-89D9-482D-BD20-BAFD46C58AED}" srcOrd="0" destOrd="2" presId="urn:microsoft.com/office/officeart/2005/8/layout/vList2#1"/>
    <dgm:cxn modelId="{34B2B3D4-7C37-4AA1-8C59-F3A3E8011F2A}" srcId="{B7E01CC6-3BAF-4C36-B26E-5986920EB126}" destId="{0DC43BAC-F71A-4D52-9077-B067A5B65ECC}" srcOrd="1" destOrd="0" parTransId="{8ACBAEA0-029A-45D6-AE0E-7DDC2874D5AA}" sibTransId="{5DF187E6-71D6-433A-A9F4-35CF5163CBDF}"/>
    <dgm:cxn modelId="{AE7E45E9-B8AC-41FD-9D37-080117219DF5}" srcId="{B7E01CC6-3BAF-4C36-B26E-5986920EB126}" destId="{71A38116-7BD3-40B6-9550-D5B41A246816}" srcOrd="2" destOrd="0" parTransId="{313A4B26-1461-493C-9771-3ABF3D20880E}" sibTransId="{2A6871DF-6C94-46CE-AE96-9788A231E45C}"/>
    <dgm:cxn modelId="{65A061DA-2B98-4EE2-AEF0-AF733BD6EB16}" type="presOf" srcId="{8C019155-6989-43FD-AB07-7BFCEAF43287}" destId="{47BC84F3-4FAE-420F-AB3B-89C660936705}" srcOrd="0" destOrd="0" presId="urn:microsoft.com/office/officeart/2005/8/layout/vList2#1"/>
    <dgm:cxn modelId="{BAADB59E-D8EB-4C95-958F-FFC437A617EC}" srcId="{8D92E94C-0273-408B-B41E-8ADB126C6FF7}" destId="{0C2E36B5-A041-4707-AA37-D3C4D959147D}" srcOrd="0" destOrd="0" parTransId="{C8FE880A-63DB-4FB7-9E9E-AA61CCA796CA}" sibTransId="{A0B6B8AB-6BF7-4D0F-8EF1-5025664F6D5A}"/>
    <dgm:cxn modelId="{50AA76C1-D89D-4CAE-BF00-EAC72EE97C29}" srcId="{8D92E94C-0273-408B-B41E-8ADB126C6FF7}" destId="{CB04D315-537A-4C5E-91D1-3A0068B837FF}" srcOrd="1" destOrd="0" parTransId="{E6EF1E7B-FB84-43EA-B44F-3B2172FCC798}" sibTransId="{05DF5B5C-B77D-4444-A16D-DD5E199E2FD6}"/>
    <dgm:cxn modelId="{D00F8513-1A5E-4911-8A0C-313FD09FE5F6}" type="presOf" srcId="{10F275E6-DEB6-49D8-9F7F-3D13E4AFC4B8}" destId="{3AAEAA76-89D9-482D-BD20-BAFD46C58AED}" srcOrd="0" destOrd="0" presId="urn:microsoft.com/office/officeart/2005/8/layout/vList2#1"/>
    <dgm:cxn modelId="{8AE0521A-0A0D-45C8-AB20-F8BFA1C3B7AC}" type="presOf" srcId="{63691CB3-8DD8-4B9C-9783-77EC48B8F6CC}" destId="{7E37630D-4B46-44E3-9A2A-137763AE35EB}" srcOrd="0" destOrd="0" presId="urn:microsoft.com/office/officeart/2005/8/layout/vList2#1"/>
    <dgm:cxn modelId="{022478B3-A635-416E-9148-FD45BB0892DF}" type="presParOf" srcId="{47BC84F3-4FAE-420F-AB3B-89C660936705}" destId="{7E37630D-4B46-44E3-9A2A-137763AE35EB}" srcOrd="0" destOrd="0" presId="urn:microsoft.com/office/officeart/2005/8/layout/vList2#1"/>
    <dgm:cxn modelId="{879C7420-BBD2-4A89-BC2F-5BADF8DE1D80}" type="presParOf" srcId="{47BC84F3-4FAE-420F-AB3B-89C660936705}" destId="{1151BD43-6ABF-4207-BF23-523B88FE0B35}" srcOrd="1" destOrd="0" presId="urn:microsoft.com/office/officeart/2005/8/layout/vList2#1"/>
    <dgm:cxn modelId="{4352F6B0-EED2-40C7-8555-2C4B1FF035CE}" type="presParOf" srcId="{47BC84F3-4FAE-420F-AB3B-89C660936705}" destId="{FAD2557C-2513-402C-BB87-B7AEB2CF63FF}" srcOrd="2" destOrd="0" presId="urn:microsoft.com/office/officeart/2005/8/layout/vList2#1"/>
    <dgm:cxn modelId="{89218025-AC37-44E7-B507-7205A43FAA86}" type="presParOf" srcId="{47BC84F3-4FAE-420F-AB3B-89C660936705}" destId="{3AAEAA76-89D9-482D-BD20-BAFD46C58AED}" srcOrd="3" destOrd="0" presId="urn:microsoft.com/office/officeart/2005/8/layout/vList2#1"/>
    <dgm:cxn modelId="{70C74CC7-693D-49E8-9B7D-5AC59BBA6D24}" type="presParOf" srcId="{47BC84F3-4FAE-420F-AB3B-89C660936705}" destId="{050AD740-2072-414B-9520-C3677FE7BDD9}" srcOrd="4" destOrd="0" presId="urn:microsoft.com/office/officeart/2005/8/layout/vList2#1"/>
    <dgm:cxn modelId="{10978121-07DB-4FC2-947D-8FF5C5D7081B}" type="presParOf" srcId="{47BC84F3-4FAE-420F-AB3B-89C660936705}" destId="{4FA79C73-14ED-4172-AE5A-02E5F1CB28F7}" srcOrd="5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87F094-FFA7-4694-B2B8-3DE019489DB1}" type="doc">
      <dgm:prSet loTypeId="urn:microsoft.com/office/officeart/2008/layout/HalfCircleOrganizationChart#1" loCatId="hierarchy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5EBBA0FF-B1E2-487C-95ED-FA7B93382CF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zh-CN" dirty="0"/>
            <a:t>™</a:t>
          </a:r>
          <a:r>
            <a:rPr lang="zh-CN" altLang="en-US" dirty="0"/>
            <a:t>是在</a:t>
          </a:r>
          <a:r>
            <a:rPr lang="en-US" dirty="0"/>
            <a:t>Hadoop</a:t>
          </a:r>
          <a:r>
            <a:rPr lang="zh-CN" altLang="en-US" dirty="0"/>
            <a:t>之上的分布式的大数据分析引擎</a:t>
          </a:r>
          <a:endParaRPr lang="zh-CN" dirty="0"/>
        </a:p>
      </dgm:t>
    </dgm:pt>
    <dgm:pt modelId="{0C21F0FD-0EFD-4FDE-8044-EDD1198EA0D8}" type="parTrans" cxnId="{28B191F0-4EAF-45F1-BCFB-03CA3EA608CA}">
      <dgm:prSet/>
      <dgm:spPr/>
      <dgm:t>
        <a:bodyPr/>
        <a:lstStyle/>
        <a:p>
          <a:endParaRPr lang="zh-CN" altLang="en-US"/>
        </a:p>
      </dgm:t>
    </dgm:pt>
    <dgm:pt modelId="{B8A642DE-A8D1-4B20-A39B-3B4FA9B082BF}" type="sibTrans" cxnId="{28B191F0-4EAF-45F1-BCFB-03CA3EA608CA}">
      <dgm:prSet/>
      <dgm:spPr/>
      <dgm:t>
        <a:bodyPr/>
        <a:lstStyle/>
        <a:p>
          <a:endParaRPr lang="zh-CN" altLang="en-US"/>
        </a:p>
      </dgm:t>
    </dgm:pt>
    <dgm:pt modelId="{81E3D0A5-F27D-4F61-8AA0-49F4CD0B3D1B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为超大规模数据集</a:t>
          </a:r>
          <a:r>
            <a:rPr lang="zh-CN" altLang="en-US" dirty="0"/>
            <a:t>提供</a:t>
          </a:r>
          <a:r>
            <a:rPr lang="zh-CN" dirty="0"/>
            <a:t>标准</a:t>
          </a:r>
          <a:r>
            <a:rPr lang="en-US" dirty="0"/>
            <a:t>SQL</a:t>
          </a:r>
          <a:r>
            <a:rPr lang="zh-CN" dirty="0"/>
            <a:t>查询及多维分析（</a:t>
          </a:r>
          <a:r>
            <a:rPr lang="en-US" dirty="0"/>
            <a:t>OLAP</a:t>
          </a:r>
          <a:r>
            <a:rPr lang="zh-CN" dirty="0"/>
            <a:t>）功能，</a:t>
          </a:r>
          <a:r>
            <a:rPr lang="zh-CN" altLang="en-US" dirty="0"/>
            <a:t>并支持</a:t>
          </a:r>
          <a:r>
            <a:rPr lang="zh-CN" dirty="0"/>
            <a:t>亚秒级的交互式分析能力。</a:t>
          </a:r>
        </a:p>
      </dgm:t>
    </dgm:pt>
    <dgm:pt modelId="{D26C04A2-3F84-4BEC-8241-E87448D4F704}" type="parTrans" cxnId="{628CF57E-528F-42CD-9269-98D11FC4206D}">
      <dgm:prSet/>
      <dgm:spPr/>
      <dgm:t>
        <a:bodyPr/>
        <a:lstStyle/>
        <a:p>
          <a:endParaRPr lang="zh-CN" altLang="en-US"/>
        </a:p>
      </dgm:t>
    </dgm:pt>
    <dgm:pt modelId="{13875FCA-2582-435E-BD6E-420E2652BDB8}" type="sibTrans" cxnId="{628CF57E-528F-42CD-9269-98D11FC4206D}">
      <dgm:prSet/>
      <dgm:spPr/>
      <dgm:t>
        <a:bodyPr/>
        <a:lstStyle/>
        <a:p>
          <a:endParaRPr lang="zh-CN" altLang="en-US"/>
        </a:p>
      </dgm:t>
    </dgm:pt>
    <dgm:pt modelId="{3FB042D7-A3AC-4BF0-9B8B-81F4DF09D4C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最初由</a:t>
          </a:r>
          <a:r>
            <a:rPr lang="en-US" dirty="0"/>
            <a:t>eBay Inc. </a:t>
          </a:r>
          <a:r>
            <a:rPr lang="zh-CN" dirty="0"/>
            <a:t>开发并贡献至开源社区。</a:t>
          </a:r>
          <a:r>
            <a:rPr lang="en-US" dirty="0"/>
            <a:t> </a:t>
          </a:r>
          <a:endParaRPr lang="zh-CN" dirty="0"/>
        </a:p>
      </dgm:t>
    </dgm:pt>
    <dgm:pt modelId="{6D6B1C93-9416-4B45-A51E-49028D73BA89}" type="parTrans" cxnId="{70F2E297-75D2-4611-B1CE-287D9F52DA8F}">
      <dgm:prSet/>
      <dgm:spPr/>
      <dgm:t>
        <a:bodyPr/>
        <a:lstStyle/>
        <a:p>
          <a:endParaRPr lang="zh-CN" altLang="en-US"/>
        </a:p>
      </dgm:t>
    </dgm:pt>
    <dgm:pt modelId="{899C47C6-1AD8-4368-9474-20D166DCAB2B}" type="sibTrans" cxnId="{70F2E297-75D2-4611-B1CE-287D9F52DA8F}">
      <dgm:prSet/>
      <dgm:spPr/>
      <dgm:t>
        <a:bodyPr/>
        <a:lstStyle/>
        <a:p>
          <a:endParaRPr lang="zh-CN" altLang="en-US"/>
        </a:p>
      </dgm:t>
    </dgm:pt>
    <dgm:pt modelId="{A1404DB1-53CD-4B27-A674-13A01596D8A6}" type="pres">
      <dgm:prSet presAssocID="{1587F094-FFA7-4694-B2B8-3DE019489DB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E2E579-72C5-4D73-AEE9-D4789860FCD8}" type="pres">
      <dgm:prSet presAssocID="{5EBBA0FF-B1E2-487C-95ED-FA7B93382CFC}" presName="hierRoot1" presStyleCnt="0">
        <dgm:presLayoutVars>
          <dgm:hierBranch val="init"/>
        </dgm:presLayoutVars>
      </dgm:prSet>
      <dgm:spPr/>
    </dgm:pt>
    <dgm:pt modelId="{7A00F0A2-8FE9-4675-8068-A6913968C38B}" type="pres">
      <dgm:prSet presAssocID="{5EBBA0FF-B1E2-487C-95ED-FA7B93382CFC}" presName="rootComposite1" presStyleCnt="0"/>
      <dgm:spPr/>
    </dgm:pt>
    <dgm:pt modelId="{2FB8A2F7-605D-4C34-BA04-15ED3D3A9E3B}" type="pres">
      <dgm:prSet presAssocID="{5EBBA0FF-B1E2-487C-95ED-FA7B93382CFC}" presName="rootText1" presStyleLbl="alignAcc1" presStyleIdx="0" presStyleCnt="0">
        <dgm:presLayoutVars>
          <dgm:chPref val="3"/>
        </dgm:presLayoutVars>
      </dgm:prSet>
      <dgm:spPr/>
    </dgm:pt>
    <dgm:pt modelId="{EAA7BA1F-1833-43B2-890E-32903D98947D}" type="pres">
      <dgm:prSet presAssocID="{5EBBA0FF-B1E2-487C-95ED-FA7B93382CFC}" presName="topArc1" presStyleLbl="parChTrans1D1" presStyleIdx="0" presStyleCnt="6"/>
      <dgm:spPr/>
    </dgm:pt>
    <dgm:pt modelId="{5C62B5ED-5C99-47BB-9DE2-0D4956A119CF}" type="pres">
      <dgm:prSet presAssocID="{5EBBA0FF-B1E2-487C-95ED-FA7B93382CFC}" presName="bottomArc1" presStyleLbl="parChTrans1D1" presStyleIdx="1" presStyleCnt="6"/>
      <dgm:spPr/>
    </dgm:pt>
    <dgm:pt modelId="{AE8C73A6-EAF6-401B-8528-26521F1F034A}" type="pres">
      <dgm:prSet presAssocID="{5EBBA0FF-B1E2-487C-95ED-FA7B93382CFC}" presName="topConnNode1" presStyleLbl="node1" presStyleIdx="0" presStyleCnt="0"/>
      <dgm:spPr/>
    </dgm:pt>
    <dgm:pt modelId="{A3FD321D-309F-47DC-81E0-0819EBD62F69}" type="pres">
      <dgm:prSet presAssocID="{5EBBA0FF-B1E2-487C-95ED-FA7B93382CFC}" presName="hierChild2" presStyleCnt="0"/>
      <dgm:spPr/>
    </dgm:pt>
    <dgm:pt modelId="{F36E3A20-6AD7-41F5-AA06-A7845BF35A58}" type="pres">
      <dgm:prSet presAssocID="{5EBBA0FF-B1E2-487C-95ED-FA7B93382CFC}" presName="hierChild3" presStyleCnt="0"/>
      <dgm:spPr/>
    </dgm:pt>
    <dgm:pt modelId="{4E100DBC-A5C6-4520-8780-EDC89CFDDE20}" type="pres">
      <dgm:prSet presAssocID="{81E3D0A5-F27D-4F61-8AA0-49F4CD0B3D1B}" presName="hierRoot1" presStyleCnt="0">
        <dgm:presLayoutVars>
          <dgm:hierBranch val="init"/>
        </dgm:presLayoutVars>
      </dgm:prSet>
      <dgm:spPr/>
    </dgm:pt>
    <dgm:pt modelId="{E24F1609-97EC-47E6-9344-9316E17E57BE}" type="pres">
      <dgm:prSet presAssocID="{81E3D0A5-F27D-4F61-8AA0-49F4CD0B3D1B}" presName="rootComposite1" presStyleCnt="0"/>
      <dgm:spPr/>
    </dgm:pt>
    <dgm:pt modelId="{3ADC6A4F-4786-4A9E-BA42-D17D3DB79D9C}" type="pres">
      <dgm:prSet presAssocID="{81E3D0A5-F27D-4F61-8AA0-49F4CD0B3D1B}" presName="rootText1" presStyleLbl="alignAcc1" presStyleIdx="0" presStyleCnt="0">
        <dgm:presLayoutVars>
          <dgm:chPref val="3"/>
        </dgm:presLayoutVars>
      </dgm:prSet>
      <dgm:spPr/>
    </dgm:pt>
    <dgm:pt modelId="{3952AF35-2822-4688-AB7B-3983798B43C4}" type="pres">
      <dgm:prSet presAssocID="{81E3D0A5-F27D-4F61-8AA0-49F4CD0B3D1B}" presName="topArc1" presStyleLbl="parChTrans1D1" presStyleIdx="2" presStyleCnt="6"/>
      <dgm:spPr/>
    </dgm:pt>
    <dgm:pt modelId="{20A74289-ED87-405D-86C1-7A50D432DA65}" type="pres">
      <dgm:prSet presAssocID="{81E3D0A5-F27D-4F61-8AA0-49F4CD0B3D1B}" presName="bottomArc1" presStyleLbl="parChTrans1D1" presStyleIdx="3" presStyleCnt="6"/>
      <dgm:spPr/>
    </dgm:pt>
    <dgm:pt modelId="{752E339D-809A-440F-80C7-25C84FB25D10}" type="pres">
      <dgm:prSet presAssocID="{81E3D0A5-F27D-4F61-8AA0-49F4CD0B3D1B}" presName="topConnNode1" presStyleLbl="node1" presStyleIdx="0" presStyleCnt="0"/>
      <dgm:spPr/>
    </dgm:pt>
    <dgm:pt modelId="{58B8788C-FE72-4C9B-A9CC-569D5C268587}" type="pres">
      <dgm:prSet presAssocID="{81E3D0A5-F27D-4F61-8AA0-49F4CD0B3D1B}" presName="hierChild2" presStyleCnt="0"/>
      <dgm:spPr/>
    </dgm:pt>
    <dgm:pt modelId="{22AF5F25-4AD7-43D1-9741-7682452B8C86}" type="pres">
      <dgm:prSet presAssocID="{81E3D0A5-F27D-4F61-8AA0-49F4CD0B3D1B}" presName="hierChild3" presStyleCnt="0"/>
      <dgm:spPr/>
    </dgm:pt>
    <dgm:pt modelId="{A1B59852-9FC2-4ACF-8DB3-AC79D6038E31}" type="pres">
      <dgm:prSet presAssocID="{3FB042D7-A3AC-4BF0-9B8B-81F4DF09D4C2}" presName="hierRoot1" presStyleCnt="0">
        <dgm:presLayoutVars>
          <dgm:hierBranch val="init"/>
        </dgm:presLayoutVars>
      </dgm:prSet>
      <dgm:spPr/>
    </dgm:pt>
    <dgm:pt modelId="{5A950C16-C777-41EB-85BF-1840A099E810}" type="pres">
      <dgm:prSet presAssocID="{3FB042D7-A3AC-4BF0-9B8B-81F4DF09D4C2}" presName="rootComposite1" presStyleCnt="0"/>
      <dgm:spPr/>
    </dgm:pt>
    <dgm:pt modelId="{7895C400-046B-4821-B92F-1BD76A874584}" type="pres">
      <dgm:prSet presAssocID="{3FB042D7-A3AC-4BF0-9B8B-81F4DF09D4C2}" presName="rootText1" presStyleLbl="alignAcc1" presStyleIdx="0" presStyleCnt="0">
        <dgm:presLayoutVars>
          <dgm:chPref val="3"/>
        </dgm:presLayoutVars>
      </dgm:prSet>
      <dgm:spPr/>
    </dgm:pt>
    <dgm:pt modelId="{CD116B16-4CB0-410F-B7BB-C5FFBEB19725}" type="pres">
      <dgm:prSet presAssocID="{3FB042D7-A3AC-4BF0-9B8B-81F4DF09D4C2}" presName="topArc1" presStyleLbl="parChTrans1D1" presStyleIdx="4" presStyleCnt="6"/>
      <dgm:spPr/>
    </dgm:pt>
    <dgm:pt modelId="{E93329E7-C6AA-4562-9400-AAD0DE1833C5}" type="pres">
      <dgm:prSet presAssocID="{3FB042D7-A3AC-4BF0-9B8B-81F4DF09D4C2}" presName="bottomArc1" presStyleLbl="parChTrans1D1" presStyleIdx="5" presStyleCnt="6"/>
      <dgm:spPr/>
    </dgm:pt>
    <dgm:pt modelId="{E0FC79D6-EA33-427E-8FCB-F967A1EF7A95}" type="pres">
      <dgm:prSet presAssocID="{3FB042D7-A3AC-4BF0-9B8B-81F4DF09D4C2}" presName="topConnNode1" presStyleLbl="node1" presStyleIdx="0" presStyleCnt="0"/>
      <dgm:spPr/>
    </dgm:pt>
    <dgm:pt modelId="{872044B6-EC3F-40DC-A48D-C15F0ED2C2E8}" type="pres">
      <dgm:prSet presAssocID="{3FB042D7-A3AC-4BF0-9B8B-81F4DF09D4C2}" presName="hierChild2" presStyleCnt="0"/>
      <dgm:spPr/>
    </dgm:pt>
    <dgm:pt modelId="{7D0715E3-5205-4ECE-B2F7-6FB4B09B16C8}" type="pres">
      <dgm:prSet presAssocID="{3FB042D7-A3AC-4BF0-9B8B-81F4DF09D4C2}" presName="hierChild3" presStyleCnt="0"/>
      <dgm:spPr/>
    </dgm:pt>
  </dgm:ptLst>
  <dgm:cxnLst>
    <dgm:cxn modelId="{E1C0BB27-71BE-4A55-8F86-4CDF95314D54}" type="presOf" srcId="{3FB042D7-A3AC-4BF0-9B8B-81F4DF09D4C2}" destId="{7895C400-046B-4821-B92F-1BD76A874584}" srcOrd="0" destOrd="0" presId="urn:microsoft.com/office/officeart/2008/layout/HalfCircleOrganizationChart#1"/>
    <dgm:cxn modelId="{824F815C-AC13-4377-98FF-DC9DAEE0D3E3}" type="presOf" srcId="{5EBBA0FF-B1E2-487C-95ED-FA7B93382CFC}" destId="{2FB8A2F7-605D-4C34-BA04-15ED3D3A9E3B}" srcOrd="0" destOrd="0" presId="urn:microsoft.com/office/officeart/2008/layout/HalfCircleOrganizationChart#1"/>
    <dgm:cxn modelId="{628CF57E-528F-42CD-9269-98D11FC4206D}" srcId="{1587F094-FFA7-4694-B2B8-3DE019489DB1}" destId="{81E3D0A5-F27D-4F61-8AA0-49F4CD0B3D1B}" srcOrd="1" destOrd="0" parTransId="{D26C04A2-3F84-4BEC-8241-E87448D4F704}" sibTransId="{13875FCA-2582-435E-BD6E-420E2652BDB8}"/>
    <dgm:cxn modelId="{26CE38DA-1B08-4031-AFA8-4F50B7370B72}" type="presOf" srcId="{3FB042D7-A3AC-4BF0-9B8B-81F4DF09D4C2}" destId="{E0FC79D6-EA33-427E-8FCB-F967A1EF7A95}" srcOrd="1" destOrd="0" presId="urn:microsoft.com/office/officeart/2008/layout/HalfCircleOrganizationChart#1"/>
    <dgm:cxn modelId="{70F2E297-75D2-4611-B1CE-287D9F52DA8F}" srcId="{1587F094-FFA7-4694-B2B8-3DE019489DB1}" destId="{3FB042D7-A3AC-4BF0-9B8B-81F4DF09D4C2}" srcOrd="2" destOrd="0" parTransId="{6D6B1C93-9416-4B45-A51E-49028D73BA89}" sibTransId="{899C47C6-1AD8-4368-9474-20D166DCAB2B}"/>
    <dgm:cxn modelId="{70561D27-A8F2-4885-B13A-1F685E86B11B}" type="presOf" srcId="{81E3D0A5-F27D-4F61-8AA0-49F4CD0B3D1B}" destId="{752E339D-809A-440F-80C7-25C84FB25D10}" srcOrd="1" destOrd="0" presId="urn:microsoft.com/office/officeart/2008/layout/HalfCircleOrganizationChart#1"/>
    <dgm:cxn modelId="{28B191F0-4EAF-45F1-BCFB-03CA3EA608CA}" srcId="{1587F094-FFA7-4694-B2B8-3DE019489DB1}" destId="{5EBBA0FF-B1E2-487C-95ED-FA7B93382CFC}" srcOrd="0" destOrd="0" parTransId="{0C21F0FD-0EFD-4FDE-8044-EDD1198EA0D8}" sibTransId="{B8A642DE-A8D1-4B20-A39B-3B4FA9B082BF}"/>
    <dgm:cxn modelId="{02D3BCEA-FAE7-4C76-BAD2-7A1F2AEF9123}" type="presOf" srcId="{1587F094-FFA7-4694-B2B8-3DE019489DB1}" destId="{A1404DB1-53CD-4B27-A674-13A01596D8A6}" srcOrd="0" destOrd="0" presId="urn:microsoft.com/office/officeart/2008/layout/HalfCircleOrganizationChart#1"/>
    <dgm:cxn modelId="{9F74BD43-481F-451C-910B-CA3343B54982}" type="presOf" srcId="{5EBBA0FF-B1E2-487C-95ED-FA7B93382CFC}" destId="{AE8C73A6-EAF6-401B-8528-26521F1F034A}" srcOrd="1" destOrd="0" presId="urn:microsoft.com/office/officeart/2008/layout/HalfCircleOrganizationChart#1"/>
    <dgm:cxn modelId="{DE4442D8-D5BF-41F7-BD12-09C0E869E532}" type="presOf" srcId="{81E3D0A5-F27D-4F61-8AA0-49F4CD0B3D1B}" destId="{3ADC6A4F-4786-4A9E-BA42-D17D3DB79D9C}" srcOrd="0" destOrd="0" presId="urn:microsoft.com/office/officeart/2008/layout/HalfCircleOrganizationChart#1"/>
    <dgm:cxn modelId="{E0B38685-7008-429E-8CBF-11F2C793110B}" type="presParOf" srcId="{A1404DB1-53CD-4B27-A674-13A01596D8A6}" destId="{D0E2E579-72C5-4D73-AEE9-D4789860FCD8}" srcOrd="0" destOrd="0" presId="urn:microsoft.com/office/officeart/2008/layout/HalfCircleOrganizationChart#1"/>
    <dgm:cxn modelId="{35252D9D-30CB-4D9F-A1FF-A9FA74990E5A}" type="presParOf" srcId="{D0E2E579-72C5-4D73-AEE9-D4789860FCD8}" destId="{7A00F0A2-8FE9-4675-8068-A6913968C38B}" srcOrd="0" destOrd="0" presId="urn:microsoft.com/office/officeart/2008/layout/HalfCircleOrganizationChart#1"/>
    <dgm:cxn modelId="{A03F88D8-B5D2-4828-A5E1-0847F992BB84}" type="presParOf" srcId="{7A00F0A2-8FE9-4675-8068-A6913968C38B}" destId="{2FB8A2F7-605D-4C34-BA04-15ED3D3A9E3B}" srcOrd="0" destOrd="0" presId="urn:microsoft.com/office/officeart/2008/layout/HalfCircleOrganizationChart#1"/>
    <dgm:cxn modelId="{F58782DC-60C3-438B-A884-82E3D4D62190}" type="presParOf" srcId="{7A00F0A2-8FE9-4675-8068-A6913968C38B}" destId="{EAA7BA1F-1833-43B2-890E-32903D98947D}" srcOrd="1" destOrd="0" presId="urn:microsoft.com/office/officeart/2008/layout/HalfCircleOrganizationChart#1"/>
    <dgm:cxn modelId="{86D38DE5-D324-4966-94C1-3854351A7129}" type="presParOf" srcId="{7A00F0A2-8FE9-4675-8068-A6913968C38B}" destId="{5C62B5ED-5C99-47BB-9DE2-0D4956A119CF}" srcOrd="2" destOrd="0" presId="urn:microsoft.com/office/officeart/2008/layout/HalfCircleOrganizationChart#1"/>
    <dgm:cxn modelId="{2E04F5F4-5D0A-4C5E-B837-D8D582F6723B}" type="presParOf" srcId="{7A00F0A2-8FE9-4675-8068-A6913968C38B}" destId="{AE8C73A6-EAF6-401B-8528-26521F1F034A}" srcOrd="3" destOrd="0" presId="urn:microsoft.com/office/officeart/2008/layout/HalfCircleOrganizationChart#1"/>
    <dgm:cxn modelId="{450C5944-E72F-41F0-B7D8-8FCDF95FAEF9}" type="presParOf" srcId="{D0E2E579-72C5-4D73-AEE9-D4789860FCD8}" destId="{A3FD321D-309F-47DC-81E0-0819EBD62F69}" srcOrd="1" destOrd="0" presId="urn:microsoft.com/office/officeart/2008/layout/HalfCircleOrganizationChart#1"/>
    <dgm:cxn modelId="{6D3B2028-9491-4DA0-BC07-F949648287EC}" type="presParOf" srcId="{D0E2E579-72C5-4D73-AEE9-D4789860FCD8}" destId="{F36E3A20-6AD7-41F5-AA06-A7845BF35A58}" srcOrd="2" destOrd="0" presId="urn:microsoft.com/office/officeart/2008/layout/HalfCircleOrganizationChart#1"/>
    <dgm:cxn modelId="{04D5DADC-45D1-4F7A-84B6-E4B10CA3C610}" type="presParOf" srcId="{A1404DB1-53CD-4B27-A674-13A01596D8A6}" destId="{4E100DBC-A5C6-4520-8780-EDC89CFDDE20}" srcOrd="1" destOrd="0" presId="urn:microsoft.com/office/officeart/2008/layout/HalfCircleOrganizationChart#1"/>
    <dgm:cxn modelId="{DF082CE6-4F2D-4091-A2C2-5BDB93A83080}" type="presParOf" srcId="{4E100DBC-A5C6-4520-8780-EDC89CFDDE20}" destId="{E24F1609-97EC-47E6-9344-9316E17E57BE}" srcOrd="0" destOrd="0" presId="urn:microsoft.com/office/officeart/2008/layout/HalfCircleOrganizationChart#1"/>
    <dgm:cxn modelId="{CCDD827B-A672-4667-B437-2AC4E9B9573B}" type="presParOf" srcId="{E24F1609-97EC-47E6-9344-9316E17E57BE}" destId="{3ADC6A4F-4786-4A9E-BA42-D17D3DB79D9C}" srcOrd="0" destOrd="0" presId="urn:microsoft.com/office/officeart/2008/layout/HalfCircleOrganizationChart#1"/>
    <dgm:cxn modelId="{05E1A2C4-993D-43F8-AFA2-C5C026B458F6}" type="presParOf" srcId="{E24F1609-97EC-47E6-9344-9316E17E57BE}" destId="{3952AF35-2822-4688-AB7B-3983798B43C4}" srcOrd="1" destOrd="0" presId="urn:microsoft.com/office/officeart/2008/layout/HalfCircleOrganizationChart#1"/>
    <dgm:cxn modelId="{66CCC54A-8406-4959-A5CA-A23CEED78AD9}" type="presParOf" srcId="{E24F1609-97EC-47E6-9344-9316E17E57BE}" destId="{20A74289-ED87-405D-86C1-7A50D432DA65}" srcOrd="2" destOrd="0" presId="urn:microsoft.com/office/officeart/2008/layout/HalfCircleOrganizationChart#1"/>
    <dgm:cxn modelId="{8D81A37B-32B3-4548-A2BE-E4FAA5A06313}" type="presParOf" srcId="{E24F1609-97EC-47E6-9344-9316E17E57BE}" destId="{752E339D-809A-440F-80C7-25C84FB25D10}" srcOrd="3" destOrd="0" presId="urn:microsoft.com/office/officeart/2008/layout/HalfCircleOrganizationChart#1"/>
    <dgm:cxn modelId="{38659F8E-99F9-4675-943B-3FC45C91D417}" type="presParOf" srcId="{4E100DBC-A5C6-4520-8780-EDC89CFDDE20}" destId="{58B8788C-FE72-4C9B-A9CC-569D5C268587}" srcOrd="1" destOrd="0" presId="urn:microsoft.com/office/officeart/2008/layout/HalfCircleOrganizationChart#1"/>
    <dgm:cxn modelId="{34973676-F84E-4FD0-A4D4-1D18A18A41FC}" type="presParOf" srcId="{4E100DBC-A5C6-4520-8780-EDC89CFDDE20}" destId="{22AF5F25-4AD7-43D1-9741-7682452B8C86}" srcOrd="2" destOrd="0" presId="urn:microsoft.com/office/officeart/2008/layout/HalfCircleOrganizationChart#1"/>
    <dgm:cxn modelId="{4D03B6D5-F36D-4AA2-AA89-67C28460BD7B}" type="presParOf" srcId="{A1404DB1-53CD-4B27-A674-13A01596D8A6}" destId="{A1B59852-9FC2-4ACF-8DB3-AC79D6038E31}" srcOrd="2" destOrd="0" presId="urn:microsoft.com/office/officeart/2008/layout/HalfCircleOrganizationChart#1"/>
    <dgm:cxn modelId="{F76F8C1D-438B-47F5-B118-01C7282FAE61}" type="presParOf" srcId="{A1B59852-9FC2-4ACF-8DB3-AC79D6038E31}" destId="{5A950C16-C777-41EB-85BF-1840A099E810}" srcOrd="0" destOrd="0" presId="urn:microsoft.com/office/officeart/2008/layout/HalfCircleOrganizationChart#1"/>
    <dgm:cxn modelId="{BBD586DE-DA57-44F7-97AA-38C86DC152A8}" type="presParOf" srcId="{5A950C16-C777-41EB-85BF-1840A099E810}" destId="{7895C400-046B-4821-B92F-1BD76A874584}" srcOrd="0" destOrd="0" presId="urn:microsoft.com/office/officeart/2008/layout/HalfCircleOrganizationChart#1"/>
    <dgm:cxn modelId="{F9ACAAF1-AEC7-484A-893C-F098CB07F623}" type="presParOf" srcId="{5A950C16-C777-41EB-85BF-1840A099E810}" destId="{CD116B16-4CB0-410F-B7BB-C5FFBEB19725}" srcOrd="1" destOrd="0" presId="urn:microsoft.com/office/officeart/2008/layout/HalfCircleOrganizationChart#1"/>
    <dgm:cxn modelId="{AC20FE62-A731-4E47-86EC-708A054B3C64}" type="presParOf" srcId="{5A950C16-C777-41EB-85BF-1840A099E810}" destId="{E93329E7-C6AA-4562-9400-AAD0DE1833C5}" srcOrd="2" destOrd="0" presId="urn:microsoft.com/office/officeart/2008/layout/HalfCircleOrganizationChart#1"/>
    <dgm:cxn modelId="{3C9D1A5C-BE04-4314-AE7D-C92DB9D59B70}" type="presParOf" srcId="{5A950C16-C777-41EB-85BF-1840A099E810}" destId="{E0FC79D6-EA33-427E-8FCB-F967A1EF7A95}" srcOrd="3" destOrd="0" presId="urn:microsoft.com/office/officeart/2008/layout/HalfCircleOrganizationChart#1"/>
    <dgm:cxn modelId="{C1992217-B985-4D27-85CE-F5AA3739A14C}" type="presParOf" srcId="{A1B59852-9FC2-4ACF-8DB3-AC79D6038E31}" destId="{872044B6-EC3F-40DC-A48D-C15F0ED2C2E8}" srcOrd="1" destOrd="0" presId="urn:microsoft.com/office/officeart/2008/layout/HalfCircleOrganizationChart#1"/>
    <dgm:cxn modelId="{0249DC24-988E-4BD1-8C26-85B484523875}" type="presParOf" srcId="{A1B59852-9FC2-4ACF-8DB3-AC79D6038E31}" destId="{7D0715E3-5205-4ECE-B2F7-6FB4B09B16C8}" srcOrd="2" destOrd="0" presId="urn:microsoft.com/office/officeart/2008/layout/HalfCircleOrganizationChart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B325C4-7B85-4977-98A1-BB71AE509369}" type="doc">
      <dgm:prSet loTypeId="urn:microsoft.com/office/officeart/2005/8/layout/vList2#2" loCatId="list" qsTypeId="urn:microsoft.com/office/officeart/2005/8/quickstyle/simple1#6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D5115D8-37E2-45D7-A019-EB4EFF0D108F}">
      <dgm:prSet/>
      <dgm:spPr/>
      <dgm:t>
        <a:bodyPr/>
        <a:lstStyle/>
        <a:p>
          <a:r>
            <a:rPr lang="en-US" b="1"/>
            <a:t>- </a:t>
          </a:r>
          <a:r>
            <a:rPr lang="zh-CN" b="1"/>
            <a:t>可扩展超快</a:t>
          </a:r>
          <a:r>
            <a:rPr lang="en-US" b="1"/>
            <a:t>OLAP</a:t>
          </a:r>
          <a:r>
            <a:rPr lang="zh-CN" b="1"/>
            <a:t>引擎</a:t>
          </a:r>
          <a:r>
            <a:rPr lang="en-US" b="1"/>
            <a:t>: </a:t>
          </a:r>
          <a:endParaRPr lang="zh-CN"/>
        </a:p>
      </dgm:t>
    </dgm:pt>
    <dgm:pt modelId="{B59368DD-C4F4-4B26-B11E-B22CBAD011DD}" type="parTrans" cxnId="{F9F0A962-8909-4D3B-B29A-F3B964327F33}">
      <dgm:prSet/>
      <dgm:spPr/>
      <dgm:t>
        <a:bodyPr/>
        <a:lstStyle/>
        <a:p>
          <a:endParaRPr lang="zh-CN" altLang="en-US"/>
        </a:p>
      </dgm:t>
    </dgm:pt>
    <dgm:pt modelId="{2267F125-F4CF-4CAB-9D17-19E935B2CA84}" type="sibTrans" cxnId="{F9F0A962-8909-4D3B-B29A-F3B964327F33}">
      <dgm:prSet/>
      <dgm:spPr/>
      <dgm:t>
        <a:bodyPr/>
        <a:lstStyle/>
        <a:p>
          <a:endParaRPr lang="zh-CN" altLang="en-US"/>
        </a:p>
      </dgm:t>
    </dgm:pt>
    <dgm:pt modelId="{4D0CDF55-6ADA-4509-9F58-BCA26C91A9E4}">
      <dgm:prSet/>
      <dgm:spPr/>
      <dgm:t>
        <a:bodyPr/>
        <a:lstStyle/>
        <a:p>
          <a:r>
            <a:rPr lang="en-US"/>
            <a:t>Kylin</a:t>
          </a:r>
          <a:r>
            <a:rPr lang="zh-CN"/>
            <a:t>是为减少在</a:t>
          </a:r>
          <a:r>
            <a:rPr lang="en-US"/>
            <a:t>Hadoop</a:t>
          </a:r>
          <a:r>
            <a:rPr lang="zh-CN"/>
            <a:t>上百亿规模数据查询延迟而设计</a:t>
          </a:r>
        </a:p>
      </dgm:t>
    </dgm:pt>
    <dgm:pt modelId="{540E5E5F-009C-4944-96D9-60808FA2751A}" type="parTrans" cxnId="{18E6215F-849C-4175-9A8C-FF5794D4778D}">
      <dgm:prSet/>
      <dgm:spPr/>
      <dgm:t>
        <a:bodyPr/>
        <a:lstStyle/>
        <a:p>
          <a:endParaRPr lang="zh-CN" altLang="en-US"/>
        </a:p>
      </dgm:t>
    </dgm:pt>
    <dgm:pt modelId="{4DDF4289-F3D0-47CE-A5D6-32D3F0FB162D}" type="sibTrans" cxnId="{18E6215F-849C-4175-9A8C-FF5794D4778D}">
      <dgm:prSet/>
      <dgm:spPr/>
      <dgm:t>
        <a:bodyPr/>
        <a:lstStyle/>
        <a:p>
          <a:endParaRPr lang="zh-CN" altLang="en-US"/>
        </a:p>
      </dgm:t>
    </dgm:pt>
    <dgm:pt modelId="{352B0FEE-62B5-43B4-8405-B49B05764427}">
      <dgm:prSet/>
      <dgm:spPr/>
      <dgm:t>
        <a:bodyPr/>
        <a:lstStyle/>
        <a:p>
          <a:r>
            <a:rPr lang="en-US" b="1"/>
            <a:t>- Hadoop ANSI SQL </a:t>
          </a:r>
          <a:r>
            <a:rPr lang="zh-CN" b="1"/>
            <a:t>接口</a:t>
          </a:r>
          <a:r>
            <a:rPr lang="en-US" b="1"/>
            <a:t>: </a:t>
          </a:r>
          <a:endParaRPr lang="zh-CN"/>
        </a:p>
      </dgm:t>
    </dgm:pt>
    <dgm:pt modelId="{AB89E9E5-5FA9-4E73-80BF-BE77A106970D}" type="parTrans" cxnId="{F15B39D0-3536-44C7-A634-D71009B73618}">
      <dgm:prSet/>
      <dgm:spPr/>
      <dgm:t>
        <a:bodyPr/>
        <a:lstStyle/>
        <a:p>
          <a:endParaRPr lang="zh-CN" altLang="en-US"/>
        </a:p>
      </dgm:t>
    </dgm:pt>
    <dgm:pt modelId="{CFB4C0A6-B7FA-4F71-A78A-FA7E6089DE16}" type="sibTrans" cxnId="{F15B39D0-3536-44C7-A634-D71009B73618}">
      <dgm:prSet/>
      <dgm:spPr/>
      <dgm:t>
        <a:bodyPr/>
        <a:lstStyle/>
        <a:p>
          <a:endParaRPr lang="zh-CN" altLang="en-US"/>
        </a:p>
      </dgm:t>
    </dgm:pt>
    <dgm:pt modelId="{98C7D2EF-AD43-4E7F-A6E2-E6B890481423}">
      <dgm:prSet/>
      <dgm:spPr/>
      <dgm:t>
        <a:bodyPr/>
        <a:lstStyle/>
        <a:p>
          <a:r>
            <a:rPr lang="en-US"/>
            <a:t>Kylin</a:t>
          </a:r>
          <a:r>
            <a:rPr lang="zh-CN"/>
            <a:t>为</a:t>
          </a:r>
          <a:r>
            <a:rPr lang="en-US"/>
            <a:t>Hadoop</a:t>
          </a:r>
          <a:r>
            <a:rPr lang="zh-CN"/>
            <a:t>提供标准</a:t>
          </a:r>
          <a:r>
            <a:rPr lang="en-US"/>
            <a:t>SQL</a:t>
          </a:r>
          <a:r>
            <a:rPr lang="zh-CN"/>
            <a:t>支持大部分查询功能</a:t>
          </a:r>
        </a:p>
      </dgm:t>
    </dgm:pt>
    <dgm:pt modelId="{0D31AE37-9F5E-4ACE-BF1D-CDD29E95E257}" type="parTrans" cxnId="{97AC3A64-19B5-4E16-BC4D-24059C959131}">
      <dgm:prSet/>
      <dgm:spPr/>
      <dgm:t>
        <a:bodyPr/>
        <a:lstStyle/>
        <a:p>
          <a:endParaRPr lang="zh-CN" altLang="en-US"/>
        </a:p>
      </dgm:t>
    </dgm:pt>
    <dgm:pt modelId="{371A04CE-430E-481D-9BAC-7E56CF383243}" type="sibTrans" cxnId="{97AC3A64-19B5-4E16-BC4D-24059C959131}">
      <dgm:prSet/>
      <dgm:spPr/>
      <dgm:t>
        <a:bodyPr/>
        <a:lstStyle/>
        <a:p>
          <a:endParaRPr lang="zh-CN" altLang="en-US"/>
        </a:p>
      </dgm:t>
    </dgm:pt>
    <dgm:pt modelId="{EAB932E4-7B0D-4887-B78A-DACF9778575B}">
      <dgm:prSet/>
      <dgm:spPr/>
      <dgm:t>
        <a:bodyPr/>
        <a:lstStyle/>
        <a:p>
          <a:r>
            <a:rPr lang="en-US" b="1"/>
            <a:t>- </a:t>
          </a:r>
          <a:r>
            <a:rPr lang="zh-CN" b="1"/>
            <a:t>交互式查询能力</a:t>
          </a:r>
          <a:r>
            <a:rPr lang="en-US" b="1"/>
            <a:t>: </a:t>
          </a:r>
          <a:endParaRPr lang="zh-CN"/>
        </a:p>
      </dgm:t>
    </dgm:pt>
    <dgm:pt modelId="{FC1E5664-06D0-46AC-88C1-0E0BB0D203A6}" type="parTrans" cxnId="{9E3383FE-5540-428D-8208-CFA2ABEB84AD}">
      <dgm:prSet/>
      <dgm:spPr/>
      <dgm:t>
        <a:bodyPr/>
        <a:lstStyle/>
        <a:p>
          <a:endParaRPr lang="zh-CN" altLang="en-US"/>
        </a:p>
      </dgm:t>
    </dgm:pt>
    <dgm:pt modelId="{A4590B71-7F09-4298-825B-DFF643AD7BEA}" type="sibTrans" cxnId="{9E3383FE-5540-428D-8208-CFA2ABEB84AD}">
      <dgm:prSet/>
      <dgm:spPr/>
      <dgm:t>
        <a:bodyPr/>
        <a:lstStyle/>
        <a:p>
          <a:endParaRPr lang="zh-CN" altLang="en-US"/>
        </a:p>
      </dgm:t>
    </dgm:pt>
    <dgm:pt modelId="{FE6C2055-EE02-4796-AAC3-8FA9B1354B3F}">
      <dgm:prSet/>
      <dgm:spPr/>
      <dgm:t>
        <a:bodyPr/>
        <a:lstStyle/>
        <a:p>
          <a:r>
            <a:rPr lang="zh-CN"/>
            <a:t>通过</a:t>
          </a:r>
          <a:r>
            <a:rPr lang="en-US"/>
            <a:t>Kylin</a:t>
          </a:r>
          <a:r>
            <a:rPr lang="zh-CN"/>
            <a:t>，用户可以与</a:t>
          </a:r>
          <a:r>
            <a:rPr lang="en-US"/>
            <a:t>Hadoop</a:t>
          </a:r>
          <a:r>
            <a:rPr lang="zh-CN"/>
            <a:t>数据进行亚秒级交互，在同样的数据集上提供比</a:t>
          </a:r>
          <a:r>
            <a:rPr lang="en-US"/>
            <a:t>Hive</a:t>
          </a:r>
          <a:r>
            <a:rPr lang="zh-CN"/>
            <a:t>更好的性能</a:t>
          </a:r>
        </a:p>
      </dgm:t>
    </dgm:pt>
    <dgm:pt modelId="{9AAEC310-1569-467F-8533-F40FDCD13243}" type="parTrans" cxnId="{6BB4FAE3-6BE1-477F-A03D-C31CBA0F824E}">
      <dgm:prSet/>
      <dgm:spPr/>
      <dgm:t>
        <a:bodyPr/>
        <a:lstStyle/>
        <a:p>
          <a:endParaRPr lang="zh-CN" altLang="en-US"/>
        </a:p>
      </dgm:t>
    </dgm:pt>
    <dgm:pt modelId="{0F460A90-523F-4E61-8137-9335EA5BCF8B}" type="sibTrans" cxnId="{6BB4FAE3-6BE1-477F-A03D-C31CBA0F824E}">
      <dgm:prSet/>
      <dgm:spPr/>
      <dgm:t>
        <a:bodyPr/>
        <a:lstStyle/>
        <a:p>
          <a:endParaRPr lang="zh-CN" altLang="en-US"/>
        </a:p>
      </dgm:t>
    </dgm:pt>
    <dgm:pt modelId="{9DB69C1F-EA32-4DB6-9843-BB7D2BAA10BB}">
      <dgm:prSet/>
      <dgm:spPr/>
      <dgm:t>
        <a:bodyPr/>
        <a:lstStyle/>
        <a:p>
          <a:r>
            <a:rPr lang="en-US" b="1"/>
            <a:t>- </a:t>
          </a:r>
          <a:r>
            <a:rPr lang="zh-CN" b="1"/>
            <a:t>多维立方体（</a:t>
          </a:r>
          <a:r>
            <a:rPr lang="en-US" b="1"/>
            <a:t>MOLAP Cube</a:t>
          </a:r>
          <a:r>
            <a:rPr lang="zh-CN" b="1"/>
            <a:t>）</a:t>
          </a:r>
          <a:r>
            <a:rPr lang="en-US" b="1"/>
            <a:t>:</a:t>
          </a:r>
          <a:endParaRPr lang="zh-CN"/>
        </a:p>
      </dgm:t>
    </dgm:pt>
    <dgm:pt modelId="{08797E8A-40E5-4B41-98DB-51B298B94F35}" type="parTrans" cxnId="{4C285336-7700-4B7D-A1C0-5757E71F96E6}">
      <dgm:prSet/>
      <dgm:spPr/>
      <dgm:t>
        <a:bodyPr/>
        <a:lstStyle/>
        <a:p>
          <a:endParaRPr lang="zh-CN" altLang="en-US"/>
        </a:p>
      </dgm:t>
    </dgm:pt>
    <dgm:pt modelId="{CE066E18-5702-4CA5-B502-B23C67218816}" type="sibTrans" cxnId="{4C285336-7700-4B7D-A1C0-5757E71F96E6}">
      <dgm:prSet/>
      <dgm:spPr/>
      <dgm:t>
        <a:bodyPr/>
        <a:lstStyle/>
        <a:p>
          <a:endParaRPr lang="zh-CN" altLang="en-US"/>
        </a:p>
      </dgm:t>
    </dgm:pt>
    <dgm:pt modelId="{E4F27B5F-29C7-4454-97E3-8C058C26C56E}">
      <dgm:prSet/>
      <dgm:spPr/>
      <dgm:t>
        <a:bodyPr/>
        <a:lstStyle/>
        <a:p>
          <a:r>
            <a:rPr lang="zh-CN"/>
            <a:t>用户能够在</a:t>
          </a:r>
          <a:r>
            <a:rPr lang="en-US"/>
            <a:t>Kylin</a:t>
          </a:r>
          <a:r>
            <a:rPr lang="zh-CN"/>
            <a:t>里为百亿以上数据集定义数据模型并构建立方体</a:t>
          </a:r>
        </a:p>
      </dgm:t>
    </dgm:pt>
    <dgm:pt modelId="{46BBE847-E769-4922-9C8F-239F0024651D}" type="parTrans" cxnId="{E53597B8-736C-4E5D-A55F-A6E75709F176}">
      <dgm:prSet/>
      <dgm:spPr/>
      <dgm:t>
        <a:bodyPr/>
        <a:lstStyle/>
        <a:p>
          <a:endParaRPr lang="zh-CN" altLang="en-US"/>
        </a:p>
      </dgm:t>
    </dgm:pt>
    <dgm:pt modelId="{0AE1DB75-4EEB-476C-94F9-03FDBAE5BB53}" type="sibTrans" cxnId="{E53597B8-736C-4E5D-A55F-A6E75709F176}">
      <dgm:prSet/>
      <dgm:spPr/>
      <dgm:t>
        <a:bodyPr/>
        <a:lstStyle/>
        <a:p>
          <a:endParaRPr lang="zh-CN" altLang="en-US"/>
        </a:p>
      </dgm:t>
    </dgm:pt>
    <dgm:pt modelId="{C3948D01-A67E-4C22-954A-A264A29EBB2B}">
      <dgm:prSet/>
      <dgm:spPr/>
      <dgm:t>
        <a:bodyPr/>
        <a:lstStyle/>
        <a:p>
          <a:r>
            <a:rPr lang="en-US" b="1"/>
            <a:t>- </a:t>
          </a:r>
          <a:r>
            <a:rPr lang="zh-CN" b="1"/>
            <a:t>与</a:t>
          </a:r>
          <a:r>
            <a:rPr lang="en-US" b="1"/>
            <a:t>BI</a:t>
          </a:r>
          <a:r>
            <a:rPr lang="zh-CN" b="1"/>
            <a:t>工具无缝整合</a:t>
          </a:r>
          <a:r>
            <a:rPr lang="en-US" b="1"/>
            <a:t>:</a:t>
          </a:r>
          <a:endParaRPr lang="zh-CN"/>
        </a:p>
      </dgm:t>
    </dgm:pt>
    <dgm:pt modelId="{E7AC62D9-8C6D-43E2-82A7-94141F82F06F}" type="parTrans" cxnId="{FE4935AF-C593-46D7-A502-F62B5FC5E385}">
      <dgm:prSet/>
      <dgm:spPr/>
      <dgm:t>
        <a:bodyPr/>
        <a:lstStyle/>
        <a:p>
          <a:endParaRPr lang="zh-CN" altLang="en-US"/>
        </a:p>
      </dgm:t>
    </dgm:pt>
    <dgm:pt modelId="{21D1A42A-8973-45D5-9EB4-A11138A7CD91}" type="sibTrans" cxnId="{FE4935AF-C593-46D7-A502-F62B5FC5E385}">
      <dgm:prSet/>
      <dgm:spPr/>
      <dgm:t>
        <a:bodyPr/>
        <a:lstStyle/>
        <a:p>
          <a:endParaRPr lang="zh-CN" altLang="en-US"/>
        </a:p>
      </dgm:t>
    </dgm:pt>
    <dgm:pt modelId="{8D3F0F3D-0FF1-41FC-8408-AC0C5FD803DE}">
      <dgm:prSet/>
      <dgm:spPr/>
      <dgm:t>
        <a:bodyPr/>
        <a:lstStyle/>
        <a:p>
          <a:r>
            <a:rPr lang="en-US"/>
            <a:t>Kylin</a:t>
          </a:r>
          <a:r>
            <a:rPr lang="zh-CN"/>
            <a:t>提供与</a:t>
          </a:r>
          <a:r>
            <a:rPr lang="en-US"/>
            <a:t>BI</a:t>
          </a:r>
          <a:r>
            <a:rPr lang="zh-CN"/>
            <a:t>工具，如</a:t>
          </a:r>
          <a:r>
            <a:rPr lang="en-US"/>
            <a:t>Tableau</a:t>
          </a:r>
          <a:r>
            <a:rPr lang="zh-CN"/>
            <a:t>，的整合能力，即将提供对其他工具的整合</a:t>
          </a:r>
        </a:p>
      </dgm:t>
    </dgm:pt>
    <dgm:pt modelId="{721F3546-2F95-42A9-8ABF-1F5CD52BB26C}" type="parTrans" cxnId="{5550AA68-345B-44CD-8FBC-3ED3CBD1F594}">
      <dgm:prSet/>
      <dgm:spPr/>
      <dgm:t>
        <a:bodyPr/>
        <a:lstStyle/>
        <a:p>
          <a:endParaRPr lang="zh-CN" altLang="en-US"/>
        </a:p>
      </dgm:t>
    </dgm:pt>
    <dgm:pt modelId="{51CCDB2B-2C02-410E-9623-420F4DBDC5DE}" type="sibTrans" cxnId="{5550AA68-345B-44CD-8FBC-3ED3CBD1F594}">
      <dgm:prSet/>
      <dgm:spPr/>
      <dgm:t>
        <a:bodyPr/>
        <a:lstStyle/>
        <a:p>
          <a:endParaRPr lang="zh-CN" altLang="en-US"/>
        </a:p>
      </dgm:t>
    </dgm:pt>
    <dgm:pt modelId="{89922738-1166-461C-A359-71887097CA6F}">
      <dgm:prSet/>
      <dgm:spPr/>
      <dgm:t>
        <a:bodyPr/>
        <a:lstStyle/>
        <a:p>
          <a:r>
            <a:rPr lang="en-US" b="1"/>
            <a:t>- </a:t>
          </a:r>
          <a:r>
            <a:rPr lang="zh-CN" b="1"/>
            <a:t>其他特性</a:t>
          </a:r>
          <a:r>
            <a:rPr lang="en-US" b="1"/>
            <a:t>:</a:t>
          </a:r>
          <a:r>
            <a:rPr lang="zh-CN"/>
            <a:t> </a:t>
          </a:r>
        </a:p>
      </dgm:t>
    </dgm:pt>
    <dgm:pt modelId="{0ECF7348-69EC-4146-977D-ED1638424170}" type="parTrans" cxnId="{97419125-1B96-436A-B5B4-CB2234796A22}">
      <dgm:prSet/>
      <dgm:spPr/>
      <dgm:t>
        <a:bodyPr/>
        <a:lstStyle/>
        <a:p>
          <a:endParaRPr lang="zh-CN" altLang="en-US"/>
        </a:p>
      </dgm:t>
    </dgm:pt>
    <dgm:pt modelId="{70410771-29CA-4F82-A1EF-818B373A84C7}" type="sibTrans" cxnId="{97419125-1B96-436A-B5B4-CB2234796A22}">
      <dgm:prSet/>
      <dgm:spPr/>
      <dgm:t>
        <a:bodyPr/>
        <a:lstStyle/>
        <a:p>
          <a:endParaRPr lang="zh-CN" altLang="en-US"/>
        </a:p>
      </dgm:t>
    </dgm:pt>
    <dgm:pt modelId="{AF3EBA0A-3F02-447D-AC2D-4E992867F934}">
      <dgm:prSet/>
      <dgm:spPr/>
      <dgm:t>
        <a:bodyPr/>
        <a:lstStyle/>
        <a:p>
          <a:r>
            <a:rPr lang="en-US" dirty="0"/>
            <a:t>Job</a:t>
          </a:r>
          <a:r>
            <a:rPr lang="zh-CN" dirty="0"/>
            <a:t>管理与监控</a:t>
          </a:r>
        </a:p>
      </dgm:t>
    </dgm:pt>
    <dgm:pt modelId="{2678A98D-F383-4288-BF66-80BEA84FC22A}" type="parTrans" cxnId="{26E9DE8D-6172-46BD-AB3C-6518E730CEDA}">
      <dgm:prSet/>
      <dgm:spPr/>
      <dgm:t>
        <a:bodyPr/>
        <a:lstStyle/>
        <a:p>
          <a:endParaRPr lang="zh-CN" altLang="en-US"/>
        </a:p>
      </dgm:t>
    </dgm:pt>
    <dgm:pt modelId="{E908CE57-6B85-41AF-8F81-C91ECE644452}" type="sibTrans" cxnId="{26E9DE8D-6172-46BD-AB3C-6518E730CEDA}">
      <dgm:prSet/>
      <dgm:spPr/>
      <dgm:t>
        <a:bodyPr/>
        <a:lstStyle/>
        <a:p>
          <a:endParaRPr lang="zh-CN" altLang="en-US"/>
        </a:p>
      </dgm:t>
    </dgm:pt>
    <dgm:pt modelId="{AED19734-354B-414F-B4B3-4C3D3AED03FE}">
      <dgm:prSet/>
      <dgm:spPr/>
      <dgm:t>
        <a:bodyPr/>
        <a:lstStyle/>
        <a:p>
          <a:r>
            <a:rPr lang="zh-CN" dirty="0"/>
            <a:t> 压缩与编码</a:t>
          </a:r>
          <a:br>
            <a:rPr lang="zh-CN" dirty="0"/>
          </a:br>
          <a:r>
            <a:rPr lang="en-US" dirty="0"/>
            <a:t>…….</a:t>
          </a:r>
          <a:endParaRPr lang="zh-CN" dirty="0"/>
        </a:p>
      </dgm:t>
    </dgm:pt>
    <dgm:pt modelId="{556D7BE5-17CE-406D-9EAE-CC2D12C1D6D7}" type="parTrans" cxnId="{14457B7C-9B7F-40FB-89CD-F596A025797C}">
      <dgm:prSet/>
      <dgm:spPr/>
      <dgm:t>
        <a:bodyPr/>
        <a:lstStyle/>
        <a:p>
          <a:endParaRPr lang="zh-CN" altLang="en-US"/>
        </a:p>
      </dgm:t>
    </dgm:pt>
    <dgm:pt modelId="{456A013B-728F-4EFE-B604-D5D5FCBDFFEA}" type="sibTrans" cxnId="{14457B7C-9B7F-40FB-89CD-F596A025797C}">
      <dgm:prSet/>
      <dgm:spPr/>
      <dgm:t>
        <a:bodyPr/>
        <a:lstStyle/>
        <a:p>
          <a:endParaRPr lang="zh-CN" altLang="en-US"/>
        </a:p>
      </dgm:t>
    </dgm:pt>
    <dgm:pt modelId="{D2A303C8-1668-4743-8D5E-15C15BBBE909}" type="pres">
      <dgm:prSet presAssocID="{06B325C4-7B85-4977-98A1-BB71AE509369}" presName="linear" presStyleCnt="0">
        <dgm:presLayoutVars>
          <dgm:animLvl val="lvl"/>
          <dgm:resizeHandles val="exact"/>
        </dgm:presLayoutVars>
      </dgm:prSet>
      <dgm:spPr/>
    </dgm:pt>
    <dgm:pt modelId="{6B61520A-8E50-4D50-B8FE-0D6DC4396BA7}" type="pres">
      <dgm:prSet presAssocID="{4D5115D8-37E2-45D7-A019-EB4EFF0D108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824F6DD-EB98-448F-B9A4-72DF5724DE77}" type="pres">
      <dgm:prSet presAssocID="{4D5115D8-37E2-45D7-A019-EB4EFF0D108F}" presName="childText" presStyleLbl="revTx" presStyleIdx="0" presStyleCnt="6">
        <dgm:presLayoutVars>
          <dgm:bulletEnabled val="1"/>
        </dgm:presLayoutVars>
      </dgm:prSet>
      <dgm:spPr/>
    </dgm:pt>
    <dgm:pt modelId="{EDBA4179-3D57-46F4-9106-8EFA20BDD9AD}" type="pres">
      <dgm:prSet presAssocID="{352B0FEE-62B5-43B4-8405-B49B0576442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181C2D0-4E07-47DE-A669-A8FE8A70B556}" type="pres">
      <dgm:prSet presAssocID="{352B0FEE-62B5-43B4-8405-B49B05764427}" presName="childText" presStyleLbl="revTx" presStyleIdx="1" presStyleCnt="6">
        <dgm:presLayoutVars>
          <dgm:bulletEnabled val="1"/>
        </dgm:presLayoutVars>
      </dgm:prSet>
      <dgm:spPr/>
    </dgm:pt>
    <dgm:pt modelId="{CDC1334D-F309-44F3-B294-5DAE77167931}" type="pres">
      <dgm:prSet presAssocID="{EAB932E4-7B0D-4887-B78A-DACF9778575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336CE95-1440-4BE0-9BFD-D27CCA611980}" type="pres">
      <dgm:prSet presAssocID="{EAB932E4-7B0D-4887-B78A-DACF9778575B}" presName="childText" presStyleLbl="revTx" presStyleIdx="2" presStyleCnt="6">
        <dgm:presLayoutVars>
          <dgm:bulletEnabled val="1"/>
        </dgm:presLayoutVars>
      </dgm:prSet>
      <dgm:spPr/>
    </dgm:pt>
    <dgm:pt modelId="{9A148BF3-1CA0-4BD0-8471-EBD8713AEC51}" type="pres">
      <dgm:prSet presAssocID="{9DB69C1F-EA32-4DB6-9843-BB7D2BAA10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B7CD2FD-956C-4013-B2A1-BDCC8444045C}" type="pres">
      <dgm:prSet presAssocID="{9DB69C1F-EA32-4DB6-9843-BB7D2BAA10BB}" presName="childText" presStyleLbl="revTx" presStyleIdx="3" presStyleCnt="6">
        <dgm:presLayoutVars>
          <dgm:bulletEnabled val="1"/>
        </dgm:presLayoutVars>
      </dgm:prSet>
      <dgm:spPr/>
    </dgm:pt>
    <dgm:pt modelId="{980A5A8E-BF07-4E04-8D97-12F4B611C597}" type="pres">
      <dgm:prSet presAssocID="{C3948D01-A67E-4C22-954A-A264A29EBB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A15F2CE-9295-47AB-BEFE-BB3FDB1A265C}" type="pres">
      <dgm:prSet presAssocID="{C3948D01-A67E-4C22-954A-A264A29EBB2B}" presName="childText" presStyleLbl="revTx" presStyleIdx="4" presStyleCnt="6">
        <dgm:presLayoutVars>
          <dgm:bulletEnabled val="1"/>
        </dgm:presLayoutVars>
      </dgm:prSet>
      <dgm:spPr/>
    </dgm:pt>
    <dgm:pt modelId="{06D093F5-1880-4403-8140-595E35A4ED6F}" type="pres">
      <dgm:prSet presAssocID="{89922738-1166-461C-A359-71887097CA6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F3AF90F-ACBC-43FA-829B-A585678846E6}" type="pres">
      <dgm:prSet presAssocID="{89922738-1166-461C-A359-71887097CA6F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E53597B8-736C-4E5D-A55F-A6E75709F176}" srcId="{9DB69C1F-EA32-4DB6-9843-BB7D2BAA10BB}" destId="{E4F27B5F-29C7-4454-97E3-8C058C26C56E}" srcOrd="0" destOrd="0" parTransId="{46BBE847-E769-4922-9C8F-239F0024651D}" sibTransId="{0AE1DB75-4EEB-476C-94F9-03FDBAE5BB53}"/>
    <dgm:cxn modelId="{31F5F223-9B63-4EB6-A5D1-897BF9752428}" type="presOf" srcId="{4D5115D8-37E2-45D7-A019-EB4EFF0D108F}" destId="{6B61520A-8E50-4D50-B8FE-0D6DC4396BA7}" srcOrd="0" destOrd="0" presId="urn:microsoft.com/office/officeart/2005/8/layout/vList2#2"/>
    <dgm:cxn modelId="{9F73F0A0-BF60-418D-B7A0-11308FE16B5B}" type="presOf" srcId="{4D0CDF55-6ADA-4509-9F58-BCA26C91A9E4}" destId="{7824F6DD-EB98-448F-B9A4-72DF5724DE77}" srcOrd="0" destOrd="0" presId="urn:microsoft.com/office/officeart/2005/8/layout/vList2#2"/>
    <dgm:cxn modelId="{F9F0A962-8909-4D3B-B29A-F3B964327F33}" srcId="{06B325C4-7B85-4977-98A1-BB71AE509369}" destId="{4D5115D8-37E2-45D7-A019-EB4EFF0D108F}" srcOrd="0" destOrd="0" parTransId="{B59368DD-C4F4-4B26-B11E-B22CBAD011DD}" sibTransId="{2267F125-F4CF-4CAB-9D17-19E935B2CA84}"/>
    <dgm:cxn modelId="{B6CE94FC-2A03-4751-893F-6621B712CD70}" type="presOf" srcId="{98C7D2EF-AD43-4E7F-A6E2-E6B890481423}" destId="{6181C2D0-4E07-47DE-A669-A8FE8A70B556}" srcOrd="0" destOrd="0" presId="urn:microsoft.com/office/officeart/2005/8/layout/vList2#2"/>
    <dgm:cxn modelId="{D741B105-8A30-4CDE-8FF6-EAB3C18CCF8D}" type="presOf" srcId="{E4F27B5F-29C7-4454-97E3-8C058C26C56E}" destId="{7B7CD2FD-956C-4013-B2A1-BDCC8444045C}" srcOrd="0" destOrd="0" presId="urn:microsoft.com/office/officeart/2005/8/layout/vList2#2"/>
    <dgm:cxn modelId="{92CABD8F-87DC-45FC-A222-202313CB2221}" type="presOf" srcId="{EAB932E4-7B0D-4887-B78A-DACF9778575B}" destId="{CDC1334D-F309-44F3-B294-5DAE77167931}" srcOrd="0" destOrd="0" presId="urn:microsoft.com/office/officeart/2005/8/layout/vList2#2"/>
    <dgm:cxn modelId="{07045B92-2B8F-421F-87BC-049C2B4BA7A0}" type="presOf" srcId="{FE6C2055-EE02-4796-AAC3-8FA9B1354B3F}" destId="{2336CE95-1440-4BE0-9BFD-D27CCA611980}" srcOrd="0" destOrd="0" presId="urn:microsoft.com/office/officeart/2005/8/layout/vList2#2"/>
    <dgm:cxn modelId="{FE4935AF-C593-46D7-A502-F62B5FC5E385}" srcId="{06B325C4-7B85-4977-98A1-BB71AE509369}" destId="{C3948D01-A67E-4C22-954A-A264A29EBB2B}" srcOrd="4" destOrd="0" parTransId="{E7AC62D9-8C6D-43E2-82A7-94141F82F06F}" sibTransId="{21D1A42A-8973-45D5-9EB4-A11138A7CD91}"/>
    <dgm:cxn modelId="{7B70E6CE-4092-4EDA-9B32-49F3B79B8511}" type="presOf" srcId="{06B325C4-7B85-4977-98A1-BB71AE509369}" destId="{D2A303C8-1668-4743-8D5E-15C15BBBE909}" srcOrd="0" destOrd="0" presId="urn:microsoft.com/office/officeart/2005/8/layout/vList2#2"/>
    <dgm:cxn modelId="{6BB4FAE3-6BE1-477F-A03D-C31CBA0F824E}" srcId="{EAB932E4-7B0D-4887-B78A-DACF9778575B}" destId="{FE6C2055-EE02-4796-AAC3-8FA9B1354B3F}" srcOrd="0" destOrd="0" parTransId="{9AAEC310-1569-467F-8533-F40FDCD13243}" sibTransId="{0F460A90-523F-4E61-8137-9335EA5BCF8B}"/>
    <dgm:cxn modelId="{5550AA68-345B-44CD-8FBC-3ED3CBD1F594}" srcId="{C3948D01-A67E-4C22-954A-A264A29EBB2B}" destId="{8D3F0F3D-0FF1-41FC-8408-AC0C5FD803DE}" srcOrd="0" destOrd="0" parTransId="{721F3546-2F95-42A9-8ABF-1F5CD52BB26C}" sibTransId="{51CCDB2B-2C02-410E-9623-420F4DBDC5DE}"/>
    <dgm:cxn modelId="{9E3383FE-5540-428D-8208-CFA2ABEB84AD}" srcId="{06B325C4-7B85-4977-98A1-BB71AE509369}" destId="{EAB932E4-7B0D-4887-B78A-DACF9778575B}" srcOrd="2" destOrd="0" parTransId="{FC1E5664-06D0-46AC-88C1-0E0BB0D203A6}" sibTransId="{A4590B71-7F09-4298-825B-DFF643AD7BEA}"/>
    <dgm:cxn modelId="{0441E27E-5436-4A67-A6F0-5B66E55B5FCB}" type="presOf" srcId="{8D3F0F3D-0FF1-41FC-8408-AC0C5FD803DE}" destId="{EA15F2CE-9295-47AB-BEFE-BB3FDB1A265C}" srcOrd="0" destOrd="0" presId="urn:microsoft.com/office/officeart/2005/8/layout/vList2#2"/>
    <dgm:cxn modelId="{26E9DE8D-6172-46BD-AB3C-6518E730CEDA}" srcId="{89922738-1166-461C-A359-71887097CA6F}" destId="{AF3EBA0A-3F02-447D-AC2D-4E992867F934}" srcOrd="0" destOrd="0" parTransId="{2678A98D-F383-4288-BF66-80BEA84FC22A}" sibTransId="{E908CE57-6B85-41AF-8F81-C91ECE644452}"/>
    <dgm:cxn modelId="{F15B39D0-3536-44C7-A634-D71009B73618}" srcId="{06B325C4-7B85-4977-98A1-BB71AE509369}" destId="{352B0FEE-62B5-43B4-8405-B49B05764427}" srcOrd="1" destOrd="0" parTransId="{AB89E9E5-5FA9-4E73-80BF-BE77A106970D}" sibTransId="{CFB4C0A6-B7FA-4F71-A78A-FA7E6089DE16}"/>
    <dgm:cxn modelId="{97419125-1B96-436A-B5B4-CB2234796A22}" srcId="{06B325C4-7B85-4977-98A1-BB71AE509369}" destId="{89922738-1166-461C-A359-71887097CA6F}" srcOrd="5" destOrd="0" parTransId="{0ECF7348-69EC-4146-977D-ED1638424170}" sibTransId="{70410771-29CA-4F82-A1EF-818B373A84C7}"/>
    <dgm:cxn modelId="{61292E9A-906B-45CE-9FF2-65E31BF2ED78}" type="presOf" srcId="{9DB69C1F-EA32-4DB6-9843-BB7D2BAA10BB}" destId="{9A148BF3-1CA0-4BD0-8471-EBD8713AEC51}" srcOrd="0" destOrd="0" presId="urn:microsoft.com/office/officeart/2005/8/layout/vList2#2"/>
    <dgm:cxn modelId="{18E6215F-849C-4175-9A8C-FF5794D4778D}" srcId="{4D5115D8-37E2-45D7-A019-EB4EFF0D108F}" destId="{4D0CDF55-6ADA-4509-9F58-BCA26C91A9E4}" srcOrd="0" destOrd="0" parTransId="{540E5E5F-009C-4944-96D9-60808FA2751A}" sibTransId="{4DDF4289-F3D0-47CE-A5D6-32D3F0FB162D}"/>
    <dgm:cxn modelId="{FA380414-278E-4C5B-9301-7F7E563C4D2C}" type="presOf" srcId="{AF3EBA0A-3F02-447D-AC2D-4E992867F934}" destId="{1F3AF90F-ACBC-43FA-829B-A585678846E6}" srcOrd="0" destOrd="0" presId="urn:microsoft.com/office/officeart/2005/8/layout/vList2#2"/>
    <dgm:cxn modelId="{F345D2E3-8599-46AE-B8FA-95E3BC2C099E}" type="presOf" srcId="{89922738-1166-461C-A359-71887097CA6F}" destId="{06D093F5-1880-4403-8140-595E35A4ED6F}" srcOrd="0" destOrd="0" presId="urn:microsoft.com/office/officeart/2005/8/layout/vList2#2"/>
    <dgm:cxn modelId="{4C285336-7700-4B7D-A1C0-5757E71F96E6}" srcId="{06B325C4-7B85-4977-98A1-BB71AE509369}" destId="{9DB69C1F-EA32-4DB6-9843-BB7D2BAA10BB}" srcOrd="3" destOrd="0" parTransId="{08797E8A-40E5-4B41-98DB-51B298B94F35}" sibTransId="{CE066E18-5702-4CA5-B502-B23C67218816}"/>
    <dgm:cxn modelId="{F2782295-B5BC-4171-9AC4-C8486C49F507}" type="presOf" srcId="{352B0FEE-62B5-43B4-8405-B49B05764427}" destId="{EDBA4179-3D57-46F4-9106-8EFA20BDD9AD}" srcOrd="0" destOrd="0" presId="urn:microsoft.com/office/officeart/2005/8/layout/vList2#2"/>
    <dgm:cxn modelId="{14457B7C-9B7F-40FB-89CD-F596A025797C}" srcId="{89922738-1166-461C-A359-71887097CA6F}" destId="{AED19734-354B-414F-B4B3-4C3D3AED03FE}" srcOrd="1" destOrd="0" parTransId="{556D7BE5-17CE-406D-9EAE-CC2D12C1D6D7}" sibTransId="{456A013B-728F-4EFE-B604-D5D5FCBDFFEA}"/>
    <dgm:cxn modelId="{B2A6598D-E8AC-44DC-BB1B-FC5A35D444EB}" type="presOf" srcId="{AED19734-354B-414F-B4B3-4C3D3AED03FE}" destId="{1F3AF90F-ACBC-43FA-829B-A585678846E6}" srcOrd="0" destOrd="1" presId="urn:microsoft.com/office/officeart/2005/8/layout/vList2#2"/>
    <dgm:cxn modelId="{97AC3A64-19B5-4E16-BC4D-24059C959131}" srcId="{352B0FEE-62B5-43B4-8405-B49B05764427}" destId="{98C7D2EF-AD43-4E7F-A6E2-E6B890481423}" srcOrd="0" destOrd="0" parTransId="{0D31AE37-9F5E-4ACE-BF1D-CDD29E95E257}" sibTransId="{371A04CE-430E-481D-9BAC-7E56CF383243}"/>
    <dgm:cxn modelId="{B1B71266-DAC5-44B3-975E-0B41564B7774}" type="presOf" srcId="{C3948D01-A67E-4C22-954A-A264A29EBB2B}" destId="{980A5A8E-BF07-4E04-8D97-12F4B611C597}" srcOrd="0" destOrd="0" presId="urn:microsoft.com/office/officeart/2005/8/layout/vList2#2"/>
    <dgm:cxn modelId="{563DDD96-A778-4608-8F6B-94E43ED61A41}" type="presParOf" srcId="{D2A303C8-1668-4743-8D5E-15C15BBBE909}" destId="{6B61520A-8E50-4D50-B8FE-0D6DC4396BA7}" srcOrd="0" destOrd="0" presId="urn:microsoft.com/office/officeart/2005/8/layout/vList2#2"/>
    <dgm:cxn modelId="{1AE396FF-00D4-4AB3-937C-EB76F347FB18}" type="presParOf" srcId="{D2A303C8-1668-4743-8D5E-15C15BBBE909}" destId="{7824F6DD-EB98-448F-B9A4-72DF5724DE77}" srcOrd="1" destOrd="0" presId="urn:microsoft.com/office/officeart/2005/8/layout/vList2#2"/>
    <dgm:cxn modelId="{5F955BF5-0698-44BD-9EB5-EBAEB0C91356}" type="presParOf" srcId="{D2A303C8-1668-4743-8D5E-15C15BBBE909}" destId="{EDBA4179-3D57-46F4-9106-8EFA20BDD9AD}" srcOrd="2" destOrd="0" presId="urn:microsoft.com/office/officeart/2005/8/layout/vList2#2"/>
    <dgm:cxn modelId="{D2B6388F-948B-4DE6-81ED-F832DCCFBD60}" type="presParOf" srcId="{D2A303C8-1668-4743-8D5E-15C15BBBE909}" destId="{6181C2D0-4E07-47DE-A669-A8FE8A70B556}" srcOrd="3" destOrd="0" presId="urn:microsoft.com/office/officeart/2005/8/layout/vList2#2"/>
    <dgm:cxn modelId="{AA4989F4-37E6-430B-8E8D-D470963C2653}" type="presParOf" srcId="{D2A303C8-1668-4743-8D5E-15C15BBBE909}" destId="{CDC1334D-F309-44F3-B294-5DAE77167931}" srcOrd="4" destOrd="0" presId="urn:microsoft.com/office/officeart/2005/8/layout/vList2#2"/>
    <dgm:cxn modelId="{0DB49698-96D2-4EAA-9ACA-38D9C612AA20}" type="presParOf" srcId="{D2A303C8-1668-4743-8D5E-15C15BBBE909}" destId="{2336CE95-1440-4BE0-9BFD-D27CCA611980}" srcOrd="5" destOrd="0" presId="urn:microsoft.com/office/officeart/2005/8/layout/vList2#2"/>
    <dgm:cxn modelId="{2E759A7C-E211-4D83-83FB-E3B16698431A}" type="presParOf" srcId="{D2A303C8-1668-4743-8D5E-15C15BBBE909}" destId="{9A148BF3-1CA0-4BD0-8471-EBD8713AEC51}" srcOrd="6" destOrd="0" presId="urn:microsoft.com/office/officeart/2005/8/layout/vList2#2"/>
    <dgm:cxn modelId="{657A9CA9-7B63-493A-8498-A72F1D82644E}" type="presParOf" srcId="{D2A303C8-1668-4743-8D5E-15C15BBBE909}" destId="{7B7CD2FD-956C-4013-B2A1-BDCC8444045C}" srcOrd="7" destOrd="0" presId="urn:microsoft.com/office/officeart/2005/8/layout/vList2#2"/>
    <dgm:cxn modelId="{065D7058-5EA7-459F-844F-39067C68EDAD}" type="presParOf" srcId="{D2A303C8-1668-4743-8D5E-15C15BBBE909}" destId="{980A5A8E-BF07-4E04-8D97-12F4B611C597}" srcOrd="8" destOrd="0" presId="urn:microsoft.com/office/officeart/2005/8/layout/vList2#2"/>
    <dgm:cxn modelId="{178F9CA1-EB2F-4E96-990E-DE1A228637BE}" type="presParOf" srcId="{D2A303C8-1668-4743-8D5E-15C15BBBE909}" destId="{EA15F2CE-9295-47AB-BEFE-BB3FDB1A265C}" srcOrd="9" destOrd="0" presId="urn:microsoft.com/office/officeart/2005/8/layout/vList2#2"/>
    <dgm:cxn modelId="{9FB16CF8-4D29-4914-A5AB-EAE37429A914}" type="presParOf" srcId="{D2A303C8-1668-4743-8D5E-15C15BBBE909}" destId="{06D093F5-1880-4403-8140-595E35A4ED6F}" srcOrd="10" destOrd="0" presId="urn:microsoft.com/office/officeart/2005/8/layout/vList2#2"/>
    <dgm:cxn modelId="{70A9CD85-1DD7-4CC3-84CB-12CD1FAB65FE}" type="presParOf" srcId="{D2A303C8-1668-4743-8D5E-15C15BBBE909}" destId="{1F3AF90F-ACBC-43FA-829B-A585678846E6}" srcOrd="11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37B596-FE1E-48E6-B119-1F662D962804}" type="doc">
      <dgm:prSet loTypeId="urn:microsoft.com/office/officeart/2005/8/layout/hProcess11#1" loCatId="process" qsTypeId="urn:microsoft.com/office/officeart/2005/8/quickstyle/simple1#7" qsCatId="simple" csTypeId="urn:microsoft.com/office/officeart/2005/8/colors/accent1_2#7" csCatId="accent1"/>
      <dgm:spPr/>
      <dgm:t>
        <a:bodyPr/>
        <a:lstStyle/>
        <a:p>
          <a:endParaRPr lang="zh-CN" altLang="en-US"/>
        </a:p>
      </dgm:t>
    </dgm:pt>
    <dgm:pt modelId="{7176A6E7-C7AA-470B-9F39-4A536C202648}">
      <dgm:prSet/>
      <dgm:spPr/>
      <dgm:t>
        <a:bodyPr/>
        <a:lstStyle/>
        <a:p>
          <a:r>
            <a:rPr lang="en-US"/>
            <a:t>2013</a:t>
          </a:r>
          <a:r>
            <a:rPr lang="zh-CN"/>
            <a:t>年的时候，</a:t>
          </a:r>
          <a:r>
            <a:rPr lang="en-US"/>
            <a:t>Kylin</a:t>
          </a:r>
          <a:r>
            <a:rPr lang="zh-CN"/>
            <a:t>项目的创始人韩卿</a:t>
          </a:r>
          <a:r>
            <a:rPr lang="en-US"/>
            <a:t>(Luke)</a:t>
          </a:r>
          <a:r>
            <a:rPr lang="zh-CN"/>
            <a:t>，带领工程师经过不断的尝试和摸索，</a:t>
          </a:r>
          <a:r>
            <a:rPr lang="en-US"/>
            <a:t>Kylin</a:t>
          </a:r>
          <a:r>
            <a:rPr lang="zh-CN"/>
            <a:t>探索出了在</a:t>
          </a:r>
          <a:r>
            <a:rPr lang="en-US"/>
            <a:t>Hadoop</a:t>
          </a:r>
          <a:r>
            <a:rPr lang="zh-CN"/>
            <a:t>之上做预计算、做</a:t>
          </a:r>
          <a:r>
            <a:rPr lang="en-US"/>
            <a:t>Cube</a:t>
          </a:r>
          <a:r>
            <a:rPr lang="zh-CN"/>
            <a:t>这条路线</a:t>
          </a:r>
        </a:p>
      </dgm:t>
    </dgm:pt>
    <dgm:pt modelId="{64D852D7-E5FE-49E1-88C2-DF3C97356131}" type="parTrans" cxnId="{AD2E5143-85F6-4CEA-9943-2697D47B2187}">
      <dgm:prSet/>
      <dgm:spPr/>
      <dgm:t>
        <a:bodyPr/>
        <a:lstStyle/>
        <a:p>
          <a:endParaRPr lang="zh-CN" altLang="en-US"/>
        </a:p>
      </dgm:t>
    </dgm:pt>
    <dgm:pt modelId="{BC5BB765-C320-4D5D-9FDF-958B7044BC9F}" type="sibTrans" cxnId="{AD2E5143-85F6-4CEA-9943-2697D47B2187}">
      <dgm:prSet/>
      <dgm:spPr/>
      <dgm:t>
        <a:bodyPr/>
        <a:lstStyle/>
        <a:p>
          <a:endParaRPr lang="zh-CN" altLang="en-US"/>
        </a:p>
      </dgm:t>
    </dgm:pt>
    <dgm:pt modelId="{D878AF60-0E86-4EBF-9363-865A991725A6}">
      <dgm:prSet/>
      <dgm:spPr/>
      <dgm:t>
        <a:bodyPr/>
        <a:lstStyle/>
        <a:p>
          <a:r>
            <a:rPr lang="zh-CN"/>
            <a:t>在</a:t>
          </a:r>
          <a:r>
            <a:rPr lang="en-US"/>
            <a:t>2014</a:t>
          </a:r>
          <a:r>
            <a:rPr lang="zh-CN"/>
            <a:t>年</a:t>
          </a:r>
          <a:r>
            <a:rPr lang="en-US"/>
            <a:t>10</a:t>
          </a:r>
          <a:r>
            <a:rPr lang="zh-CN"/>
            <a:t>月在</a:t>
          </a:r>
          <a:r>
            <a:rPr lang="en-US"/>
            <a:t>Github</a:t>
          </a:r>
          <a:r>
            <a:rPr lang="zh-CN"/>
            <a:t>开源 。一个月之后项目被</a:t>
          </a:r>
          <a:r>
            <a:rPr lang="en-US"/>
            <a:t>Apache</a:t>
          </a:r>
          <a:r>
            <a:rPr lang="zh-CN"/>
            <a:t>接受成为其一个孵化器项目</a:t>
          </a:r>
        </a:p>
      </dgm:t>
    </dgm:pt>
    <dgm:pt modelId="{451B3F88-A9FA-47AC-8068-11387C4F2CCA}" type="parTrans" cxnId="{745B1C6D-6AB0-4B22-BDB1-87FA7C78665B}">
      <dgm:prSet/>
      <dgm:spPr/>
      <dgm:t>
        <a:bodyPr/>
        <a:lstStyle/>
        <a:p>
          <a:endParaRPr lang="zh-CN" altLang="en-US"/>
        </a:p>
      </dgm:t>
    </dgm:pt>
    <dgm:pt modelId="{CA90147E-CAC6-4E8C-8477-CCA28D62A67F}" type="sibTrans" cxnId="{745B1C6D-6AB0-4B22-BDB1-87FA7C78665B}">
      <dgm:prSet/>
      <dgm:spPr/>
      <dgm:t>
        <a:bodyPr/>
        <a:lstStyle/>
        <a:p>
          <a:endParaRPr lang="zh-CN" altLang="en-US"/>
        </a:p>
      </dgm:t>
    </dgm:pt>
    <dgm:pt modelId="{DD1A2CAF-4351-4632-BC44-94A6EA8F7FA0}">
      <dgm:prSet/>
      <dgm:spPr/>
      <dgm:t>
        <a:bodyPr/>
        <a:lstStyle/>
        <a:p>
          <a:r>
            <a:rPr lang="en-US"/>
            <a:t>2015</a:t>
          </a:r>
          <a:r>
            <a:rPr lang="zh-CN"/>
            <a:t>年的</a:t>
          </a:r>
          <a:r>
            <a:rPr lang="en-US"/>
            <a:t>9</a:t>
          </a:r>
          <a:r>
            <a:rPr lang="zh-CN"/>
            <a:t>月，</a:t>
          </a:r>
          <a:r>
            <a:rPr lang="en-US"/>
            <a:t>Kylin</a:t>
          </a:r>
          <a:r>
            <a:rPr lang="zh-CN"/>
            <a:t>获得 了美国</a:t>
          </a:r>
          <a:r>
            <a:rPr lang="en-US"/>
            <a:t>InfoWorld</a:t>
          </a:r>
          <a:r>
            <a:rPr lang="zh-CN"/>
            <a:t>评选的最佳开源大数据工具奖</a:t>
          </a:r>
        </a:p>
      </dgm:t>
    </dgm:pt>
    <dgm:pt modelId="{F40C8C19-A47C-46F1-9D45-FAF0A737500E}" type="parTrans" cxnId="{0DC9B34D-0D76-4C77-BBC2-09CCCACBAA9C}">
      <dgm:prSet/>
      <dgm:spPr/>
      <dgm:t>
        <a:bodyPr/>
        <a:lstStyle/>
        <a:p>
          <a:endParaRPr lang="zh-CN" altLang="en-US"/>
        </a:p>
      </dgm:t>
    </dgm:pt>
    <dgm:pt modelId="{7A54FFD3-79B3-4641-A356-8A462E1BD4A7}" type="sibTrans" cxnId="{0DC9B34D-0D76-4C77-BBC2-09CCCACBAA9C}">
      <dgm:prSet/>
      <dgm:spPr/>
      <dgm:t>
        <a:bodyPr/>
        <a:lstStyle/>
        <a:p>
          <a:endParaRPr lang="zh-CN" altLang="en-US"/>
        </a:p>
      </dgm:t>
    </dgm:pt>
    <dgm:pt modelId="{91884C0A-CEE5-43C0-8D5A-71B6A7149176}">
      <dgm:prSet/>
      <dgm:spPr/>
      <dgm:t>
        <a:bodyPr/>
        <a:lstStyle/>
        <a:p>
          <a:r>
            <a:rPr lang="en-US"/>
            <a:t>2015</a:t>
          </a:r>
          <a:r>
            <a:rPr lang="zh-CN"/>
            <a:t>年</a:t>
          </a:r>
          <a:r>
            <a:rPr lang="en-US"/>
            <a:t>11</a:t>
          </a:r>
          <a:r>
            <a:rPr lang="zh-CN"/>
            <a:t>月份，经过</a:t>
          </a:r>
          <a:r>
            <a:rPr lang="en-US"/>
            <a:t>Apache</a:t>
          </a:r>
          <a:r>
            <a:rPr lang="zh-CN"/>
            <a:t>软件基金会（</a:t>
          </a:r>
          <a:r>
            <a:rPr lang="en-US"/>
            <a:t>ASF</a:t>
          </a:r>
          <a:r>
            <a:rPr lang="zh-CN"/>
            <a:t>）的投票，</a:t>
          </a:r>
          <a:r>
            <a:rPr lang="en-US"/>
            <a:t>Kylin</a:t>
          </a:r>
          <a:r>
            <a:rPr lang="zh-CN"/>
            <a:t>正式毕业，称为其大数据领域的一个顶级项目</a:t>
          </a:r>
        </a:p>
      </dgm:t>
    </dgm:pt>
    <dgm:pt modelId="{237AB2BD-8C46-4160-A82D-7E4DF433AAA8}" type="parTrans" cxnId="{A9824240-AEF2-454A-A9F1-B3DDFD6B35AD}">
      <dgm:prSet/>
      <dgm:spPr/>
      <dgm:t>
        <a:bodyPr/>
        <a:lstStyle/>
        <a:p>
          <a:endParaRPr lang="zh-CN" altLang="en-US"/>
        </a:p>
      </dgm:t>
    </dgm:pt>
    <dgm:pt modelId="{D521B99F-F747-4153-9070-B73EAA3223D5}" type="sibTrans" cxnId="{A9824240-AEF2-454A-A9F1-B3DDFD6B35AD}">
      <dgm:prSet/>
      <dgm:spPr/>
      <dgm:t>
        <a:bodyPr/>
        <a:lstStyle/>
        <a:p>
          <a:endParaRPr lang="zh-CN" altLang="en-US"/>
        </a:p>
      </dgm:t>
    </dgm:pt>
    <dgm:pt modelId="{803CF1C5-0C76-4CC7-9B58-0E30BC1C068B}">
      <dgm:prSet/>
      <dgm:spPr/>
      <dgm:t>
        <a:bodyPr/>
        <a:lstStyle/>
        <a:p>
          <a:r>
            <a:rPr lang="en-US"/>
            <a:t>2016</a:t>
          </a:r>
          <a:r>
            <a:rPr lang="zh-CN"/>
            <a:t>年</a:t>
          </a:r>
          <a:r>
            <a:rPr lang="en-US"/>
            <a:t>3</a:t>
          </a:r>
          <a:r>
            <a:rPr lang="zh-CN"/>
            <a:t>月</a:t>
          </a:r>
          <a:r>
            <a:rPr lang="en-US"/>
            <a:t>, </a:t>
          </a:r>
          <a:r>
            <a:rPr lang="zh-CN"/>
            <a:t>由</a:t>
          </a:r>
          <a:r>
            <a:rPr lang="en-US"/>
            <a:t>Apache Kylin</a:t>
          </a:r>
          <a:r>
            <a:rPr lang="zh-CN"/>
            <a:t>主要开发人员组成的公司</a:t>
          </a:r>
          <a:r>
            <a:rPr lang="en-US"/>
            <a:t>Kyligence</a:t>
          </a:r>
          <a:r>
            <a:rPr lang="zh-CN"/>
            <a:t>成立，致力于</a:t>
          </a:r>
          <a:r>
            <a:rPr lang="en-US"/>
            <a:t>Kylin</a:t>
          </a:r>
          <a:r>
            <a:rPr lang="zh-CN"/>
            <a:t>在业界的推广和使用。</a:t>
          </a:r>
        </a:p>
      </dgm:t>
    </dgm:pt>
    <dgm:pt modelId="{F9BD4BD1-E209-4FC4-B276-35EB8F72B879}" type="parTrans" cxnId="{0DE604E4-2131-4191-9FDD-B9644A9B4DA8}">
      <dgm:prSet/>
      <dgm:spPr/>
      <dgm:t>
        <a:bodyPr/>
        <a:lstStyle/>
        <a:p>
          <a:endParaRPr lang="zh-CN" altLang="en-US"/>
        </a:p>
      </dgm:t>
    </dgm:pt>
    <dgm:pt modelId="{66F4F328-E110-4142-988A-CB5A6E7F8E8D}" type="sibTrans" cxnId="{0DE604E4-2131-4191-9FDD-B9644A9B4DA8}">
      <dgm:prSet/>
      <dgm:spPr/>
      <dgm:t>
        <a:bodyPr/>
        <a:lstStyle/>
        <a:p>
          <a:endParaRPr lang="zh-CN" altLang="en-US"/>
        </a:p>
      </dgm:t>
    </dgm:pt>
    <dgm:pt modelId="{6A48D57C-E3FF-47F5-8C1E-B87B5F0F05B8}" type="pres">
      <dgm:prSet presAssocID="{A937B596-FE1E-48E6-B119-1F662D962804}" presName="Name0" presStyleCnt="0">
        <dgm:presLayoutVars>
          <dgm:dir/>
          <dgm:resizeHandles val="exact"/>
        </dgm:presLayoutVars>
      </dgm:prSet>
      <dgm:spPr/>
    </dgm:pt>
    <dgm:pt modelId="{C75ED515-2B73-4C8E-AAEA-0B4907538FF1}" type="pres">
      <dgm:prSet presAssocID="{A937B596-FE1E-48E6-B119-1F662D962804}" presName="arrow" presStyleLbl="bgShp" presStyleIdx="0" presStyleCnt="1"/>
      <dgm:spPr/>
    </dgm:pt>
    <dgm:pt modelId="{CBD93D9C-E70A-48E7-B044-21F1575CD2CD}" type="pres">
      <dgm:prSet presAssocID="{A937B596-FE1E-48E6-B119-1F662D962804}" presName="points" presStyleCnt="0"/>
      <dgm:spPr/>
    </dgm:pt>
    <dgm:pt modelId="{5A33B160-17B0-45D7-9A87-3F60F575EA41}" type="pres">
      <dgm:prSet presAssocID="{7176A6E7-C7AA-470B-9F39-4A536C202648}" presName="compositeA" presStyleCnt="0"/>
      <dgm:spPr/>
    </dgm:pt>
    <dgm:pt modelId="{4B3C2F3B-74CC-4185-A08B-C27A4ADEAF14}" type="pres">
      <dgm:prSet presAssocID="{7176A6E7-C7AA-470B-9F39-4A536C202648}" presName="textA" presStyleLbl="revTx" presStyleIdx="0" presStyleCnt="5">
        <dgm:presLayoutVars>
          <dgm:bulletEnabled val="1"/>
        </dgm:presLayoutVars>
      </dgm:prSet>
      <dgm:spPr/>
    </dgm:pt>
    <dgm:pt modelId="{482B05FD-ABA3-4875-AC8D-EF1C316C43CA}" type="pres">
      <dgm:prSet presAssocID="{7176A6E7-C7AA-470B-9F39-4A536C202648}" presName="circleA" presStyleLbl="node1" presStyleIdx="0" presStyleCnt="5"/>
      <dgm:spPr/>
    </dgm:pt>
    <dgm:pt modelId="{A025F5D8-DFB5-4DF9-8B2D-337C74F9CAF7}" type="pres">
      <dgm:prSet presAssocID="{7176A6E7-C7AA-470B-9F39-4A536C202648}" presName="spaceA" presStyleCnt="0"/>
      <dgm:spPr/>
    </dgm:pt>
    <dgm:pt modelId="{FD9E6B55-9DBB-4748-8687-8C63E8E62AB4}" type="pres">
      <dgm:prSet presAssocID="{BC5BB765-C320-4D5D-9FDF-958B7044BC9F}" presName="space" presStyleCnt="0"/>
      <dgm:spPr/>
    </dgm:pt>
    <dgm:pt modelId="{CE4B0F0F-BB29-4880-8430-C483619185D7}" type="pres">
      <dgm:prSet presAssocID="{D878AF60-0E86-4EBF-9363-865A991725A6}" presName="compositeB" presStyleCnt="0"/>
      <dgm:spPr/>
    </dgm:pt>
    <dgm:pt modelId="{3781421C-63CD-4733-A329-7FA13A37DA71}" type="pres">
      <dgm:prSet presAssocID="{D878AF60-0E86-4EBF-9363-865A991725A6}" presName="textB" presStyleLbl="revTx" presStyleIdx="1" presStyleCnt="5">
        <dgm:presLayoutVars>
          <dgm:bulletEnabled val="1"/>
        </dgm:presLayoutVars>
      </dgm:prSet>
      <dgm:spPr/>
    </dgm:pt>
    <dgm:pt modelId="{601B9D5B-D5AA-4223-9F11-B0BE9E74C58A}" type="pres">
      <dgm:prSet presAssocID="{D878AF60-0E86-4EBF-9363-865A991725A6}" presName="circleB" presStyleLbl="node1" presStyleIdx="1" presStyleCnt="5"/>
      <dgm:spPr/>
    </dgm:pt>
    <dgm:pt modelId="{6A32AE1E-E36D-48C1-AEE2-3193D7882AC3}" type="pres">
      <dgm:prSet presAssocID="{D878AF60-0E86-4EBF-9363-865A991725A6}" presName="spaceB" presStyleCnt="0"/>
      <dgm:spPr/>
    </dgm:pt>
    <dgm:pt modelId="{0403F696-B410-4C14-9AC6-DE8A2E03DE98}" type="pres">
      <dgm:prSet presAssocID="{CA90147E-CAC6-4E8C-8477-CCA28D62A67F}" presName="space" presStyleCnt="0"/>
      <dgm:spPr/>
    </dgm:pt>
    <dgm:pt modelId="{746E8670-6009-4604-BD97-C1D957D32FDC}" type="pres">
      <dgm:prSet presAssocID="{DD1A2CAF-4351-4632-BC44-94A6EA8F7FA0}" presName="compositeA" presStyleCnt="0"/>
      <dgm:spPr/>
    </dgm:pt>
    <dgm:pt modelId="{B51B1A48-2DF5-43D2-8753-FA6C79F93035}" type="pres">
      <dgm:prSet presAssocID="{DD1A2CAF-4351-4632-BC44-94A6EA8F7FA0}" presName="textA" presStyleLbl="revTx" presStyleIdx="2" presStyleCnt="5">
        <dgm:presLayoutVars>
          <dgm:bulletEnabled val="1"/>
        </dgm:presLayoutVars>
      </dgm:prSet>
      <dgm:spPr/>
    </dgm:pt>
    <dgm:pt modelId="{F772196D-CDD1-441E-A35A-29A6E25D4872}" type="pres">
      <dgm:prSet presAssocID="{DD1A2CAF-4351-4632-BC44-94A6EA8F7FA0}" presName="circleA" presStyleLbl="node1" presStyleIdx="2" presStyleCnt="5"/>
      <dgm:spPr/>
    </dgm:pt>
    <dgm:pt modelId="{53EB78C7-96FE-45BE-8EAD-AB5EB2EBD11D}" type="pres">
      <dgm:prSet presAssocID="{DD1A2CAF-4351-4632-BC44-94A6EA8F7FA0}" presName="spaceA" presStyleCnt="0"/>
      <dgm:spPr/>
    </dgm:pt>
    <dgm:pt modelId="{66C5671D-1FDE-4E14-86E7-A094383F2DDA}" type="pres">
      <dgm:prSet presAssocID="{7A54FFD3-79B3-4641-A356-8A462E1BD4A7}" presName="space" presStyleCnt="0"/>
      <dgm:spPr/>
    </dgm:pt>
    <dgm:pt modelId="{A094213F-5B2B-4004-889C-3B8FBD43E35C}" type="pres">
      <dgm:prSet presAssocID="{91884C0A-CEE5-43C0-8D5A-71B6A7149176}" presName="compositeB" presStyleCnt="0"/>
      <dgm:spPr/>
    </dgm:pt>
    <dgm:pt modelId="{1EEC9BE5-DB41-45C2-BE7B-C882DCE3B16B}" type="pres">
      <dgm:prSet presAssocID="{91884C0A-CEE5-43C0-8D5A-71B6A7149176}" presName="textB" presStyleLbl="revTx" presStyleIdx="3" presStyleCnt="5">
        <dgm:presLayoutVars>
          <dgm:bulletEnabled val="1"/>
        </dgm:presLayoutVars>
      </dgm:prSet>
      <dgm:spPr/>
    </dgm:pt>
    <dgm:pt modelId="{C0A82B3F-C6D1-40B1-8F87-7F7B6DDC07DC}" type="pres">
      <dgm:prSet presAssocID="{91884C0A-CEE5-43C0-8D5A-71B6A7149176}" presName="circleB" presStyleLbl="node1" presStyleIdx="3" presStyleCnt="5"/>
      <dgm:spPr/>
    </dgm:pt>
    <dgm:pt modelId="{40240BAA-A4BB-4952-9029-B470F1F10021}" type="pres">
      <dgm:prSet presAssocID="{91884C0A-CEE5-43C0-8D5A-71B6A7149176}" presName="spaceB" presStyleCnt="0"/>
      <dgm:spPr/>
    </dgm:pt>
    <dgm:pt modelId="{E007AA0C-C44C-40BC-B3B2-3709C90A2C84}" type="pres">
      <dgm:prSet presAssocID="{D521B99F-F747-4153-9070-B73EAA3223D5}" presName="space" presStyleCnt="0"/>
      <dgm:spPr/>
    </dgm:pt>
    <dgm:pt modelId="{A184D222-F8E0-4D82-8FDF-572282B33C2B}" type="pres">
      <dgm:prSet presAssocID="{803CF1C5-0C76-4CC7-9B58-0E30BC1C068B}" presName="compositeA" presStyleCnt="0"/>
      <dgm:spPr/>
    </dgm:pt>
    <dgm:pt modelId="{5EFAA287-6A25-44E8-B4A0-4D06B3F848C9}" type="pres">
      <dgm:prSet presAssocID="{803CF1C5-0C76-4CC7-9B58-0E30BC1C068B}" presName="textA" presStyleLbl="revTx" presStyleIdx="4" presStyleCnt="5">
        <dgm:presLayoutVars>
          <dgm:bulletEnabled val="1"/>
        </dgm:presLayoutVars>
      </dgm:prSet>
      <dgm:spPr/>
    </dgm:pt>
    <dgm:pt modelId="{B889096F-E16F-497E-9AE7-9A65D8966140}" type="pres">
      <dgm:prSet presAssocID="{803CF1C5-0C76-4CC7-9B58-0E30BC1C068B}" presName="circleA" presStyleLbl="node1" presStyleIdx="4" presStyleCnt="5"/>
      <dgm:spPr/>
    </dgm:pt>
    <dgm:pt modelId="{C375FECD-993B-456C-95E7-A77723B43DBE}" type="pres">
      <dgm:prSet presAssocID="{803CF1C5-0C76-4CC7-9B58-0E30BC1C068B}" presName="spaceA" presStyleCnt="0"/>
      <dgm:spPr/>
    </dgm:pt>
  </dgm:ptLst>
  <dgm:cxnLst>
    <dgm:cxn modelId="{CC4B5701-B005-4095-A2DA-4A2F10CF12EE}" type="presOf" srcId="{7176A6E7-C7AA-470B-9F39-4A536C202648}" destId="{4B3C2F3B-74CC-4185-A08B-C27A4ADEAF14}" srcOrd="0" destOrd="0" presId="urn:microsoft.com/office/officeart/2005/8/layout/hProcess11#1"/>
    <dgm:cxn modelId="{A9824240-AEF2-454A-A9F1-B3DDFD6B35AD}" srcId="{A937B596-FE1E-48E6-B119-1F662D962804}" destId="{91884C0A-CEE5-43C0-8D5A-71B6A7149176}" srcOrd="3" destOrd="0" parTransId="{237AB2BD-8C46-4160-A82D-7E4DF433AAA8}" sibTransId="{D521B99F-F747-4153-9070-B73EAA3223D5}"/>
    <dgm:cxn modelId="{D89A7567-5FF4-42FB-A572-DED49919F23D}" type="presOf" srcId="{D878AF60-0E86-4EBF-9363-865A991725A6}" destId="{3781421C-63CD-4733-A329-7FA13A37DA71}" srcOrd="0" destOrd="0" presId="urn:microsoft.com/office/officeart/2005/8/layout/hProcess11#1"/>
    <dgm:cxn modelId="{0DE604E4-2131-4191-9FDD-B9644A9B4DA8}" srcId="{A937B596-FE1E-48E6-B119-1F662D962804}" destId="{803CF1C5-0C76-4CC7-9B58-0E30BC1C068B}" srcOrd="4" destOrd="0" parTransId="{F9BD4BD1-E209-4FC4-B276-35EB8F72B879}" sibTransId="{66F4F328-E110-4142-988A-CB5A6E7F8E8D}"/>
    <dgm:cxn modelId="{745B1C6D-6AB0-4B22-BDB1-87FA7C78665B}" srcId="{A937B596-FE1E-48E6-B119-1F662D962804}" destId="{D878AF60-0E86-4EBF-9363-865A991725A6}" srcOrd="1" destOrd="0" parTransId="{451B3F88-A9FA-47AC-8068-11387C4F2CCA}" sibTransId="{CA90147E-CAC6-4E8C-8477-CCA28D62A67F}"/>
    <dgm:cxn modelId="{D93DE7AF-0DE1-4E49-A5B5-84A0BA3FD4D2}" type="presOf" srcId="{803CF1C5-0C76-4CC7-9B58-0E30BC1C068B}" destId="{5EFAA287-6A25-44E8-B4A0-4D06B3F848C9}" srcOrd="0" destOrd="0" presId="urn:microsoft.com/office/officeart/2005/8/layout/hProcess11#1"/>
    <dgm:cxn modelId="{0DC9B34D-0D76-4C77-BBC2-09CCCACBAA9C}" srcId="{A937B596-FE1E-48E6-B119-1F662D962804}" destId="{DD1A2CAF-4351-4632-BC44-94A6EA8F7FA0}" srcOrd="2" destOrd="0" parTransId="{F40C8C19-A47C-46F1-9D45-FAF0A737500E}" sibTransId="{7A54FFD3-79B3-4641-A356-8A462E1BD4A7}"/>
    <dgm:cxn modelId="{D1FF534F-835F-46E7-B6F0-7526197A5004}" type="presOf" srcId="{A937B596-FE1E-48E6-B119-1F662D962804}" destId="{6A48D57C-E3FF-47F5-8C1E-B87B5F0F05B8}" srcOrd="0" destOrd="0" presId="urn:microsoft.com/office/officeart/2005/8/layout/hProcess11#1"/>
    <dgm:cxn modelId="{AD2E5143-85F6-4CEA-9943-2697D47B2187}" srcId="{A937B596-FE1E-48E6-B119-1F662D962804}" destId="{7176A6E7-C7AA-470B-9F39-4A536C202648}" srcOrd="0" destOrd="0" parTransId="{64D852D7-E5FE-49E1-88C2-DF3C97356131}" sibTransId="{BC5BB765-C320-4D5D-9FDF-958B7044BC9F}"/>
    <dgm:cxn modelId="{78219B68-37A7-480D-B527-3A0A2AC05BE2}" type="presOf" srcId="{DD1A2CAF-4351-4632-BC44-94A6EA8F7FA0}" destId="{B51B1A48-2DF5-43D2-8753-FA6C79F93035}" srcOrd="0" destOrd="0" presId="urn:microsoft.com/office/officeart/2005/8/layout/hProcess11#1"/>
    <dgm:cxn modelId="{195DA69F-69E4-43DA-8EB9-F4A9CD24FC69}" type="presOf" srcId="{91884C0A-CEE5-43C0-8D5A-71B6A7149176}" destId="{1EEC9BE5-DB41-45C2-BE7B-C882DCE3B16B}" srcOrd="0" destOrd="0" presId="urn:microsoft.com/office/officeart/2005/8/layout/hProcess11#1"/>
    <dgm:cxn modelId="{42B5CF36-65A9-4608-8A6E-77D10F113BAB}" type="presParOf" srcId="{6A48D57C-E3FF-47F5-8C1E-B87B5F0F05B8}" destId="{C75ED515-2B73-4C8E-AAEA-0B4907538FF1}" srcOrd="0" destOrd="0" presId="urn:microsoft.com/office/officeart/2005/8/layout/hProcess11#1"/>
    <dgm:cxn modelId="{CCF39068-A2DA-49F2-B6E0-85F48C657C7D}" type="presParOf" srcId="{6A48D57C-E3FF-47F5-8C1E-B87B5F0F05B8}" destId="{CBD93D9C-E70A-48E7-B044-21F1575CD2CD}" srcOrd="1" destOrd="0" presId="urn:microsoft.com/office/officeart/2005/8/layout/hProcess11#1"/>
    <dgm:cxn modelId="{58DB7F8B-B9D9-4B0C-89D3-381E5B50E107}" type="presParOf" srcId="{CBD93D9C-E70A-48E7-B044-21F1575CD2CD}" destId="{5A33B160-17B0-45D7-9A87-3F60F575EA41}" srcOrd="0" destOrd="0" presId="urn:microsoft.com/office/officeart/2005/8/layout/hProcess11#1"/>
    <dgm:cxn modelId="{917644DD-DAEC-404E-A688-B7B948A1BECA}" type="presParOf" srcId="{5A33B160-17B0-45D7-9A87-3F60F575EA41}" destId="{4B3C2F3B-74CC-4185-A08B-C27A4ADEAF14}" srcOrd="0" destOrd="0" presId="urn:microsoft.com/office/officeart/2005/8/layout/hProcess11#1"/>
    <dgm:cxn modelId="{7C1930E9-949E-464C-8FA8-4BB42A2C73A8}" type="presParOf" srcId="{5A33B160-17B0-45D7-9A87-3F60F575EA41}" destId="{482B05FD-ABA3-4875-AC8D-EF1C316C43CA}" srcOrd="1" destOrd="0" presId="urn:microsoft.com/office/officeart/2005/8/layout/hProcess11#1"/>
    <dgm:cxn modelId="{2C379541-2511-4C45-8CFD-70266E1F2329}" type="presParOf" srcId="{5A33B160-17B0-45D7-9A87-3F60F575EA41}" destId="{A025F5D8-DFB5-4DF9-8B2D-337C74F9CAF7}" srcOrd="2" destOrd="0" presId="urn:microsoft.com/office/officeart/2005/8/layout/hProcess11#1"/>
    <dgm:cxn modelId="{7F21FC6C-23C6-4D59-8F3C-6C5BF39F7CF2}" type="presParOf" srcId="{CBD93D9C-E70A-48E7-B044-21F1575CD2CD}" destId="{FD9E6B55-9DBB-4748-8687-8C63E8E62AB4}" srcOrd="1" destOrd="0" presId="urn:microsoft.com/office/officeart/2005/8/layout/hProcess11#1"/>
    <dgm:cxn modelId="{1E2B20C4-61E2-4A66-B4A3-FBF2EE80908B}" type="presParOf" srcId="{CBD93D9C-E70A-48E7-B044-21F1575CD2CD}" destId="{CE4B0F0F-BB29-4880-8430-C483619185D7}" srcOrd="2" destOrd="0" presId="urn:microsoft.com/office/officeart/2005/8/layout/hProcess11#1"/>
    <dgm:cxn modelId="{3F2D7242-6DE9-4CBE-9257-D546E77C9A7A}" type="presParOf" srcId="{CE4B0F0F-BB29-4880-8430-C483619185D7}" destId="{3781421C-63CD-4733-A329-7FA13A37DA71}" srcOrd="0" destOrd="0" presId="urn:microsoft.com/office/officeart/2005/8/layout/hProcess11#1"/>
    <dgm:cxn modelId="{84B59E96-CD46-4F5A-96B1-369AB2BAA8A2}" type="presParOf" srcId="{CE4B0F0F-BB29-4880-8430-C483619185D7}" destId="{601B9D5B-D5AA-4223-9F11-B0BE9E74C58A}" srcOrd="1" destOrd="0" presId="urn:microsoft.com/office/officeart/2005/8/layout/hProcess11#1"/>
    <dgm:cxn modelId="{4D58DC4F-D4B2-4310-9EA0-FF678C8FB518}" type="presParOf" srcId="{CE4B0F0F-BB29-4880-8430-C483619185D7}" destId="{6A32AE1E-E36D-48C1-AEE2-3193D7882AC3}" srcOrd="2" destOrd="0" presId="urn:microsoft.com/office/officeart/2005/8/layout/hProcess11#1"/>
    <dgm:cxn modelId="{AF4BD9F2-C571-4D14-B094-91CAED6F44AA}" type="presParOf" srcId="{CBD93D9C-E70A-48E7-B044-21F1575CD2CD}" destId="{0403F696-B410-4C14-9AC6-DE8A2E03DE98}" srcOrd="3" destOrd="0" presId="urn:microsoft.com/office/officeart/2005/8/layout/hProcess11#1"/>
    <dgm:cxn modelId="{880B52B0-061E-452A-81E6-6C4C65ADC966}" type="presParOf" srcId="{CBD93D9C-E70A-48E7-B044-21F1575CD2CD}" destId="{746E8670-6009-4604-BD97-C1D957D32FDC}" srcOrd="4" destOrd="0" presId="urn:microsoft.com/office/officeart/2005/8/layout/hProcess11#1"/>
    <dgm:cxn modelId="{78590275-9C84-4B43-831F-9B838AFE76B5}" type="presParOf" srcId="{746E8670-6009-4604-BD97-C1D957D32FDC}" destId="{B51B1A48-2DF5-43D2-8753-FA6C79F93035}" srcOrd="0" destOrd="0" presId="urn:microsoft.com/office/officeart/2005/8/layout/hProcess11#1"/>
    <dgm:cxn modelId="{8A5ABFE6-3D87-4E17-9923-5376C0160374}" type="presParOf" srcId="{746E8670-6009-4604-BD97-C1D957D32FDC}" destId="{F772196D-CDD1-441E-A35A-29A6E25D4872}" srcOrd="1" destOrd="0" presId="urn:microsoft.com/office/officeart/2005/8/layout/hProcess11#1"/>
    <dgm:cxn modelId="{22820A4A-5A19-4B64-B535-734C58F9FDB3}" type="presParOf" srcId="{746E8670-6009-4604-BD97-C1D957D32FDC}" destId="{53EB78C7-96FE-45BE-8EAD-AB5EB2EBD11D}" srcOrd="2" destOrd="0" presId="urn:microsoft.com/office/officeart/2005/8/layout/hProcess11#1"/>
    <dgm:cxn modelId="{AC41B233-754E-405F-9D37-61EFB3A9DA12}" type="presParOf" srcId="{CBD93D9C-E70A-48E7-B044-21F1575CD2CD}" destId="{66C5671D-1FDE-4E14-86E7-A094383F2DDA}" srcOrd="5" destOrd="0" presId="urn:microsoft.com/office/officeart/2005/8/layout/hProcess11#1"/>
    <dgm:cxn modelId="{9C8BFFE5-1771-4092-9C13-5A6ACE87EE36}" type="presParOf" srcId="{CBD93D9C-E70A-48E7-B044-21F1575CD2CD}" destId="{A094213F-5B2B-4004-889C-3B8FBD43E35C}" srcOrd="6" destOrd="0" presId="urn:microsoft.com/office/officeart/2005/8/layout/hProcess11#1"/>
    <dgm:cxn modelId="{34307218-1395-412C-A21B-4F97B3651165}" type="presParOf" srcId="{A094213F-5B2B-4004-889C-3B8FBD43E35C}" destId="{1EEC9BE5-DB41-45C2-BE7B-C882DCE3B16B}" srcOrd="0" destOrd="0" presId="urn:microsoft.com/office/officeart/2005/8/layout/hProcess11#1"/>
    <dgm:cxn modelId="{6FDCEBC1-6869-4DF4-A018-F49D790C22D6}" type="presParOf" srcId="{A094213F-5B2B-4004-889C-3B8FBD43E35C}" destId="{C0A82B3F-C6D1-40B1-8F87-7F7B6DDC07DC}" srcOrd="1" destOrd="0" presId="urn:microsoft.com/office/officeart/2005/8/layout/hProcess11#1"/>
    <dgm:cxn modelId="{1614AA09-9064-4343-B920-DA65C2F29FB0}" type="presParOf" srcId="{A094213F-5B2B-4004-889C-3B8FBD43E35C}" destId="{40240BAA-A4BB-4952-9029-B470F1F10021}" srcOrd="2" destOrd="0" presId="urn:microsoft.com/office/officeart/2005/8/layout/hProcess11#1"/>
    <dgm:cxn modelId="{B0E3F34E-8C24-49E7-B863-FDD77E1887FF}" type="presParOf" srcId="{CBD93D9C-E70A-48E7-B044-21F1575CD2CD}" destId="{E007AA0C-C44C-40BC-B3B2-3709C90A2C84}" srcOrd="7" destOrd="0" presId="urn:microsoft.com/office/officeart/2005/8/layout/hProcess11#1"/>
    <dgm:cxn modelId="{3C78D675-48DE-4CFF-8228-F893D3F9B08D}" type="presParOf" srcId="{CBD93D9C-E70A-48E7-B044-21F1575CD2CD}" destId="{A184D222-F8E0-4D82-8FDF-572282B33C2B}" srcOrd="8" destOrd="0" presId="urn:microsoft.com/office/officeart/2005/8/layout/hProcess11#1"/>
    <dgm:cxn modelId="{36D51E01-7C0D-440C-B6CF-9EF5F2BB13E1}" type="presParOf" srcId="{A184D222-F8E0-4D82-8FDF-572282B33C2B}" destId="{5EFAA287-6A25-44E8-B4A0-4D06B3F848C9}" srcOrd="0" destOrd="0" presId="urn:microsoft.com/office/officeart/2005/8/layout/hProcess11#1"/>
    <dgm:cxn modelId="{2CA4B280-DEBB-4E89-9A49-73BAA7676C05}" type="presParOf" srcId="{A184D222-F8E0-4D82-8FDF-572282B33C2B}" destId="{B889096F-E16F-497E-9AE7-9A65D8966140}" srcOrd="1" destOrd="0" presId="urn:microsoft.com/office/officeart/2005/8/layout/hProcess11#1"/>
    <dgm:cxn modelId="{4CB98FD1-1784-4DDB-B305-394A8D71CF71}" type="presParOf" srcId="{A184D222-F8E0-4D82-8FDF-572282B33C2B}" destId="{C375FECD-993B-456C-95E7-A77723B43DBE}" srcOrd="2" destOrd="0" presId="urn:microsoft.com/office/officeart/2005/8/layout/hProcess11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AFE67-7565-4636-8407-426DD65199B8}" type="doc">
      <dgm:prSet loTypeId="urn:microsoft.com/office/officeart/2005/8/layout/venn3#1" loCatId="relationship" qsTypeId="urn:microsoft.com/office/officeart/2005/8/quickstyle/simple1#8" qsCatId="simple" csTypeId="urn:microsoft.com/office/officeart/2005/8/colors/accent1_2#8" csCatId="accent1" phldr="1"/>
      <dgm:spPr/>
      <dgm:t>
        <a:bodyPr/>
        <a:lstStyle/>
        <a:p>
          <a:endParaRPr lang="zh-CN" altLang="en-US"/>
        </a:p>
      </dgm:t>
    </dgm:pt>
    <dgm:pt modelId="{057887FC-5504-42F6-9EA3-AE5D2DB299C4}">
      <dgm:prSet/>
      <dgm:spPr/>
      <dgm:t>
        <a:bodyPr/>
        <a:lstStyle/>
        <a:p>
          <a:r>
            <a:rPr lang="zh-CN" dirty="0"/>
            <a:t>讨论了一下</a:t>
          </a:r>
          <a:r>
            <a:rPr lang="en-US" dirty="0"/>
            <a:t>OLAP/OLTP</a:t>
          </a:r>
          <a:r>
            <a:rPr lang="zh-CN" dirty="0"/>
            <a:t>的概念</a:t>
          </a:r>
        </a:p>
      </dgm:t>
    </dgm:pt>
    <dgm:pt modelId="{DB10513B-4805-4AB8-9340-7075FBB182AA}" type="parTrans" cxnId="{E21DEA94-4930-4442-8D7E-13639F0F003F}">
      <dgm:prSet/>
      <dgm:spPr/>
      <dgm:t>
        <a:bodyPr/>
        <a:lstStyle/>
        <a:p>
          <a:endParaRPr lang="zh-CN" altLang="en-US"/>
        </a:p>
      </dgm:t>
    </dgm:pt>
    <dgm:pt modelId="{CA3F5F8D-3AD5-43D6-AB91-B537F4808C32}" type="sibTrans" cxnId="{E21DEA94-4930-4442-8D7E-13639F0F003F}">
      <dgm:prSet/>
      <dgm:spPr/>
      <dgm:t>
        <a:bodyPr/>
        <a:lstStyle/>
        <a:p>
          <a:endParaRPr lang="zh-CN" altLang="en-US"/>
        </a:p>
      </dgm:t>
    </dgm:pt>
    <dgm:pt modelId="{79D2C34A-E8CD-47CD-BBB4-7B5490B2F95B}">
      <dgm:prSet/>
      <dgm:spPr/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en-US" dirty="0"/>
            <a:t> </a:t>
          </a:r>
          <a:r>
            <a:rPr lang="zh-CN" dirty="0"/>
            <a:t>产生背景</a:t>
          </a:r>
        </a:p>
      </dgm:t>
    </dgm:pt>
    <dgm:pt modelId="{313D9D4C-62AC-42D0-8814-225A1BC237DD}" type="parTrans" cxnId="{67D88410-3733-47D9-A967-E38B4701289E}">
      <dgm:prSet/>
      <dgm:spPr/>
      <dgm:t>
        <a:bodyPr/>
        <a:lstStyle/>
        <a:p>
          <a:endParaRPr lang="zh-CN" altLang="en-US"/>
        </a:p>
      </dgm:t>
    </dgm:pt>
    <dgm:pt modelId="{4CD9375A-FFDA-49F6-B2C1-4CFD58D2FF97}" type="sibTrans" cxnId="{67D88410-3733-47D9-A967-E38B4701289E}">
      <dgm:prSet/>
      <dgm:spPr/>
      <dgm:t>
        <a:bodyPr/>
        <a:lstStyle/>
        <a:p>
          <a:endParaRPr lang="zh-CN" altLang="en-US"/>
        </a:p>
      </dgm:t>
    </dgm:pt>
    <dgm:pt modelId="{7AA736D9-2699-4C4E-930E-C1AF38D5390F}">
      <dgm:prSet/>
      <dgm:spPr/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en-US" dirty="0"/>
            <a:t> </a:t>
          </a:r>
          <a:r>
            <a:rPr lang="zh-CN" dirty="0"/>
            <a:t>是什么？</a:t>
          </a:r>
        </a:p>
      </dgm:t>
    </dgm:pt>
    <dgm:pt modelId="{AC5737B4-5ED8-488C-84A7-729822A5A63C}" type="parTrans" cxnId="{EF771F28-E0DF-41E8-97B6-A91E0033FADD}">
      <dgm:prSet/>
      <dgm:spPr/>
      <dgm:t>
        <a:bodyPr/>
        <a:lstStyle/>
        <a:p>
          <a:endParaRPr lang="zh-CN" altLang="en-US"/>
        </a:p>
      </dgm:t>
    </dgm:pt>
    <dgm:pt modelId="{9DC30B08-622D-4E56-AEC8-D5CC1488DAA4}" type="sibTrans" cxnId="{EF771F28-E0DF-41E8-97B6-A91E0033FADD}">
      <dgm:prSet/>
      <dgm:spPr/>
      <dgm:t>
        <a:bodyPr/>
        <a:lstStyle/>
        <a:p>
          <a:endParaRPr lang="zh-CN" altLang="en-US"/>
        </a:p>
      </dgm:t>
    </dgm:pt>
    <dgm:pt modelId="{5B2AEA28-39E3-4854-A2DF-DA568B0DAAD0}">
      <dgm:prSet/>
      <dgm:spPr/>
      <dgm:t>
        <a:bodyPr/>
        <a:lstStyle/>
        <a:p>
          <a:r>
            <a:rPr lang="en-US" dirty="0"/>
            <a:t>Apache </a:t>
          </a:r>
          <a:r>
            <a:rPr lang="en-US" dirty="0" err="1"/>
            <a:t>Kylin</a:t>
          </a:r>
          <a:r>
            <a:rPr lang="en-US" dirty="0"/>
            <a:t> </a:t>
          </a:r>
          <a:r>
            <a:rPr lang="zh-CN" dirty="0"/>
            <a:t>的历史</a:t>
          </a:r>
        </a:p>
      </dgm:t>
    </dgm:pt>
    <dgm:pt modelId="{A578884F-ED13-46CF-B928-67569A2EE682}" type="parTrans" cxnId="{AA19E4FA-95E6-4480-A647-2BA9E6910F8F}">
      <dgm:prSet/>
      <dgm:spPr/>
      <dgm:t>
        <a:bodyPr/>
        <a:lstStyle/>
        <a:p>
          <a:endParaRPr lang="zh-CN" altLang="en-US"/>
        </a:p>
      </dgm:t>
    </dgm:pt>
    <dgm:pt modelId="{3C2F010D-06D8-4DC7-B1BE-56646DD15662}" type="sibTrans" cxnId="{AA19E4FA-95E6-4480-A647-2BA9E6910F8F}">
      <dgm:prSet/>
      <dgm:spPr/>
      <dgm:t>
        <a:bodyPr/>
        <a:lstStyle/>
        <a:p>
          <a:endParaRPr lang="zh-CN" altLang="en-US"/>
        </a:p>
      </dgm:t>
    </dgm:pt>
    <dgm:pt modelId="{AC623136-34DF-415D-9BEF-1918DAFEF911}">
      <dgm:prSet/>
      <dgm:spPr/>
      <dgm:t>
        <a:bodyPr/>
        <a:lstStyle/>
        <a:p>
          <a:r>
            <a:rPr lang="zh-CN" dirty="0"/>
            <a:t>探讨了</a:t>
          </a:r>
          <a:r>
            <a:rPr lang="en-US" dirty="0"/>
            <a:t>SQL ON HADOOP</a:t>
          </a:r>
          <a:r>
            <a:rPr lang="zh-CN" dirty="0"/>
            <a:t>框架方案</a:t>
          </a:r>
        </a:p>
      </dgm:t>
    </dgm:pt>
    <dgm:pt modelId="{F31E1493-98C0-403C-82B5-82794C74C5EC}" type="parTrans" cxnId="{DAD3B7C7-A0BC-4BD0-9D60-4113F7D05B54}">
      <dgm:prSet/>
      <dgm:spPr/>
      <dgm:t>
        <a:bodyPr/>
        <a:lstStyle/>
        <a:p>
          <a:endParaRPr lang="zh-CN" altLang="en-US"/>
        </a:p>
      </dgm:t>
    </dgm:pt>
    <dgm:pt modelId="{FB10CF90-99A0-4AC9-8970-7CCED94D3405}" type="sibTrans" cxnId="{DAD3B7C7-A0BC-4BD0-9D60-4113F7D05B54}">
      <dgm:prSet/>
      <dgm:spPr/>
      <dgm:t>
        <a:bodyPr/>
        <a:lstStyle/>
        <a:p>
          <a:endParaRPr lang="zh-CN" altLang="en-US"/>
        </a:p>
      </dgm:t>
    </dgm:pt>
    <dgm:pt modelId="{95D3B117-0B78-44E1-A692-1E551738B3C0}" type="pres">
      <dgm:prSet presAssocID="{713AFE67-7565-4636-8407-426DD65199B8}" presName="Name0" presStyleCnt="0">
        <dgm:presLayoutVars>
          <dgm:dir/>
          <dgm:resizeHandles val="exact"/>
        </dgm:presLayoutVars>
      </dgm:prSet>
      <dgm:spPr/>
    </dgm:pt>
    <dgm:pt modelId="{1E77E95C-4F38-4FA3-972E-086EDF245416}" type="pres">
      <dgm:prSet presAssocID="{057887FC-5504-42F6-9EA3-AE5D2DB299C4}" presName="Name5" presStyleLbl="vennNode1" presStyleIdx="0" presStyleCnt="5">
        <dgm:presLayoutVars>
          <dgm:bulletEnabled val="1"/>
        </dgm:presLayoutVars>
      </dgm:prSet>
      <dgm:spPr/>
    </dgm:pt>
    <dgm:pt modelId="{D32AD685-E6D7-4152-8BDE-58B04F666895}" type="pres">
      <dgm:prSet presAssocID="{CA3F5F8D-3AD5-43D6-AB91-B537F4808C32}" presName="space" presStyleCnt="0"/>
      <dgm:spPr/>
    </dgm:pt>
    <dgm:pt modelId="{0D3F6BE6-5C64-4127-8FCA-4F251C5D4C71}" type="pres">
      <dgm:prSet presAssocID="{79D2C34A-E8CD-47CD-BBB4-7B5490B2F95B}" presName="Name5" presStyleLbl="vennNode1" presStyleIdx="1" presStyleCnt="5">
        <dgm:presLayoutVars>
          <dgm:bulletEnabled val="1"/>
        </dgm:presLayoutVars>
      </dgm:prSet>
      <dgm:spPr/>
    </dgm:pt>
    <dgm:pt modelId="{F0A433F1-53E4-4C45-BD19-BC0BF7C2EE24}" type="pres">
      <dgm:prSet presAssocID="{4CD9375A-FFDA-49F6-B2C1-4CFD58D2FF97}" presName="space" presStyleCnt="0"/>
      <dgm:spPr/>
    </dgm:pt>
    <dgm:pt modelId="{CF05EA04-3F2D-4D86-90DE-E3BF677829A4}" type="pres">
      <dgm:prSet presAssocID="{7AA736D9-2699-4C4E-930E-C1AF38D5390F}" presName="Name5" presStyleLbl="vennNode1" presStyleIdx="2" presStyleCnt="5">
        <dgm:presLayoutVars>
          <dgm:bulletEnabled val="1"/>
        </dgm:presLayoutVars>
      </dgm:prSet>
      <dgm:spPr/>
    </dgm:pt>
    <dgm:pt modelId="{04392974-82B5-4125-82A9-FBFBA38DB78B}" type="pres">
      <dgm:prSet presAssocID="{9DC30B08-622D-4E56-AEC8-D5CC1488DAA4}" presName="space" presStyleCnt="0"/>
      <dgm:spPr/>
    </dgm:pt>
    <dgm:pt modelId="{E7C49453-ABF7-4766-BE06-288C0EEF4963}" type="pres">
      <dgm:prSet presAssocID="{5B2AEA28-39E3-4854-A2DF-DA568B0DAAD0}" presName="Name5" presStyleLbl="vennNode1" presStyleIdx="3" presStyleCnt="5">
        <dgm:presLayoutVars>
          <dgm:bulletEnabled val="1"/>
        </dgm:presLayoutVars>
      </dgm:prSet>
      <dgm:spPr/>
    </dgm:pt>
    <dgm:pt modelId="{E5A15ED5-A437-494C-86BD-86F0B106BCE7}" type="pres">
      <dgm:prSet presAssocID="{3C2F010D-06D8-4DC7-B1BE-56646DD15662}" presName="space" presStyleCnt="0"/>
      <dgm:spPr/>
    </dgm:pt>
    <dgm:pt modelId="{C308A2F1-39A3-4B45-805E-609947E2B803}" type="pres">
      <dgm:prSet presAssocID="{AC623136-34DF-415D-9BEF-1918DAFEF911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EF771F28-E0DF-41E8-97B6-A91E0033FADD}" srcId="{713AFE67-7565-4636-8407-426DD65199B8}" destId="{7AA736D9-2699-4C4E-930E-C1AF38D5390F}" srcOrd="2" destOrd="0" parTransId="{AC5737B4-5ED8-488C-84A7-729822A5A63C}" sibTransId="{9DC30B08-622D-4E56-AEC8-D5CC1488DAA4}"/>
    <dgm:cxn modelId="{67D88410-3733-47D9-A967-E38B4701289E}" srcId="{713AFE67-7565-4636-8407-426DD65199B8}" destId="{79D2C34A-E8CD-47CD-BBB4-7B5490B2F95B}" srcOrd="1" destOrd="0" parTransId="{313D9D4C-62AC-42D0-8814-225A1BC237DD}" sibTransId="{4CD9375A-FFDA-49F6-B2C1-4CFD58D2FF97}"/>
    <dgm:cxn modelId="{DAD3B7C7-A0BC-4BD0-9D60-4113F7D05B54}" srcId="{713AFE67-7565-4636-8407-426DD65199B8}" destId="{AC623136-34DF-415D-9BEF-1918DAFEF911}" srcOrd="4" destOrd="0" parTransId="{F31E1493-98C0-403C-82B5-82794C74C5EC}" sibTransId="{FB10CF90-99A0-4AC9-8970-7CCED94D3405}"/>
    <dgm:cxn modelId="{B53A38B0-CF95-42A4-A767-82F5371D924E}" type="presOf" srcId="{713AFE67-7565-4636-8407-426DD65199B8}" destId="{95D3B117-0B78-44E1-A692-1E551738B3C0}" srcOrd="0" destOrd="0" presId="urn:microsoft.com/office/officeart/2005/8/layout/venn3#1"/>
    <dgm:cxn modelId="{E21DEA94-4930-4442-8D7E-13639F0F003F}" srcId="{713AFE67-7565-4636-8407-426DD65199B8}" destId="{057887FC-5504-42F6-9EA3-AE5D2DB299C4}" srcOrd="0" destOrd="0" parTransId="{DB10513B-4805-4AB8-9340-7075FBB182AA}" sibTransId="{CA3F5F8D-3AD5-43D6-AB91-B537F4808C32}"/>
    <dgm:cxn modelId="{7A37796B-1323-4378-8C00-F3FEFFF703CF}" type="presOf" srcId="{AC623136-34DF-415D-9BEF-1918DAFEF911}" destId="{C308A2F1-39A3-4B45-805E-609947E2B803}" srcOrd="0" destOrd="0" presId="urn:microsoft.com/office/officeart/2005/8/layout/venn3#1"/>
    <dgm:cxn modelId="{3D58D464-A5CF-43D9-9CA6-AC9CE4C3472F}" type="presOf" srcId="{5B2AEA28-39E3-4854-A2DF-DA568B0DAAD0}" destId="{E7C49453-ABF7-4766-BE06-288C0EEF4963}" srcOrd="0" destOrd="0" presId="urn:microsoft.com/office/officeart/2005/8/layout/venn3#1"/>
    <dgm:cxn modelId="{56890758-7DF3-43C2-972E-B5049BEFC8A1}" type="presOf" srcId="{057887FC-5504-42F6-9EA3-AE5D2DB299C4}" destId="{1E77E95C-4F38-4FA3-972E-086EDF245416}" srcOrd="0" destOrd="0" presId="urn:microsoft.com/office/officeart/2005/8/layout/venn3#1"/>
    <dgm:cxn modelId="{60471F34-10AE-449E-8287-6C1224795BCD}" type="presOf" srcId="{7AA736D9-2699-4C4E-930E-C1AF38D5390F}" destId="{CF05EA04-3F2D-4D86-90DE-E3BF677829A4}" srcOrd="0" destOrd="0" presId="urn:microsoft.com/office/officeart/2005/8/layout/venn3#1"/>
    <dgm:cxn modelId="{419EB6BE-AC55-45C1-82A1-BAF39BC56398}" type="presOf" srcId="{79D2C34A-E8CD-47CD-BBB4-7B5490B2F95B}" destId="{0D3F6BE6-5C64-4127-8FCA-4F251C5D4C71}" srcOrd="0" destOrd="0" presId="urn:microsoft.com/office/officeart/2005/8/layout/venn3#1"/>
    <dgm:cxn modelId="{AA19E4FA-95E6-4480-A647-2BA9E6910F8F}" srcId="{713AFE67-7565-4636-8407-426DD65199B8}" destId="{5B2AEA28-39E3-4854-A2DF-DA568B0DAAD0}" srcOrd="3" destOrd="0" parTransId="{A578884F-ED13-46CF-B928-67569A2EE682}" sibTransId="{3C2F010D-06D8-4DC7-B1BE-56646DD15662}"/>
    <dgm:cxn modelId="{37C96313-AAE4-4579-8348-AC056AA4378A}" type="presParOf" srcId="{95D3B117-0B78-44E1-A692-1E551738B3C0}" destId="{1E77E95C-4F38-4FA3-972E-086EDF245416}" srcOrd="0" destOrd="0" presId="urn:microsoft.com/office/officeart/2005/8/layout/venn3#1"/>
    <dgm:cxn modelId="{91C44D75-6A87-4BC3-9238-68635645D435}" type="presParOf" srcId="{95D3B117-0B78-44E1-A692-1E551738B3C0}" destId="{D32AD685-E6D7-4152-8BDE-58B04F666895}" srcOrd="1" destOrd="0" presId="urn:microsoft.com/office/officeart/2005/8/layout/venn3#1"/>
    <dgm:cxn modelId="{37DBBED9-65AA-4B7A-9028-B9FC23A308CC}" type="presParOf" srcId="{95D3B117-0B78-44E1-A692-1E551738B3C0}" destId="{0D3F6BE6-5C64-4127-8FCA-4F251C5D4C71}" srcOrd="2" destOrd="0" presId="urn:microsoft.com/office/officeart/2005/8/layout/venn3#1"/>
    <dgm:cxn modelId="{705FC56B-5CA7-47AC-8984-79B70FE2B99E}" type="presParOf" srcId="{95D3B117-0B78-44E1-A692-1E551738B3C0}" destId="{F0A433F1-53E4-4C45-BD19-BC0BF7C2EE24}" srcOrd="3" destOrd="0" presId="urn:microsoft.com/office/officeart/2005/8/layout/venn3#1"/>
    <dgm:cxn modelId="{EC2D4190-7295-4581-9750-4D0194D00F1A}" type="presParOf" srcId="{95D3B117-0B78-44E1-A692-1E551738B3C0}" destId="{CF05EA04-3F2D-4D86-90DE-E3BF677829A4}" srcOrd="4" destOrd="0" presId="urn:microsoft.com/office/officeart/2005/8/layout/venn3#1"/>
    <dgm:cxn modelId="{FE79DAD0-AA55-4217-8C04-2FE6AC3B2871}" type="presParOf" srcId="{95D3B117-0B78-44E1-A692-1E551738B3C0}" destId="{04392974-82B5-4125-82A9-FBFBA38DB78B}" srcOrd="5" destOrd="0" presId="urn:microsoft.com/office/officeart/2005/8/layout/venn3#1"/>
    <dgm:cxn modelId="{8C0FBC4A-F90A-495B-965F-673DA218BC65}" type="presParOf" srcId="{95D3B117-0B78-44E1-A692-1E551738B3C0}" destId="{E7C49453-ABF7-4766-BE06-288C0EEF4963}" srcOrd="6" destOrd="0" presId="urn:microsoft.com/office/officeart/2005/8/layout/venn3#1"/>
    <dgm:cxn modelId="{3865F5A0-5C2B-4EF2-AC23-13734661C9FD}" type="presParOf" srcId="{95D3B117-0B78-44E1-A692-1E551738B3C0}" destId="{E5A15ED5-A437-494C-86BD-86F0B106BCE7}" srcOrd="7" destOrd="0" presId="urn:microsoft.com/office/officeart/2005/8/layout/venn3#1"/>
    <dgm:cxn modelId="{5CF99A14-9814-43EE-A243-3E5B7D32EBF4}" type="presParOf" srcId="{95D3B117-0B78-44E1-A692-1E551738B3C0}" destId="{C308A2F1-39A3-4B45-805E-609947E2B803}" srcOrd="8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CF1FB2-4815-44A2-A234-943400B6D1EE}" type="doc">
      <dgm:prSet loTypeId="urn:microsoft.com/office/officeart/2005/8/layout/vList2#3" loCatId="list" qsTypeId="urn:microsoft.com/office/officeart/2005/8/quickstyle/simple1#9" qsCatId="simple" csTypeId="urn:microsoft.com/office/officeart/2005/8/colors/accent1_2#9" csCatId="accent1" phldr="1"/>
      <dgm:spPr/>
      <dgm:t>
        <a:bodyPr/>
        <a:lstStyle/>
        <a:p>
          <a:endParaRPr lang="zh-CN" altLang="en-US"/>
        </a:p>
      </dgm:t>
    </dgm:pt>
    <dgm:pt modelId="{81BD5482-DF0D-41E6-B914-1F6A0379E3E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Kylin</a:t>
          </a:r>
          <a:r>
            <a:rPr lang="zh-CN" dirty="0"/>
            <a:t>的核心思想是预计算</a:t>
          </a:r>
        </a:p>
      </dgm:t>
    </dgm:pt>
    <dgm:pt modelId="{B83C95AC-B212-45F7-9802-C257852B5537}" type="parTrans" cxnId="{51568A8F-7DF6-4F5A-B4B7-FC7A4AC07314}">
      <dgm:prSet/>
      <dgm:spPr/>
      <dgm:t>
        <a:bodyPr/>
        <a:lstStyle/>
        <a:p>
          <a:endParaRPr lang="zh-CN" altLang="en-US"/>
        </a:p>
      </dgm:t>
    </dgm:pt>
    <dgm:pt modelId="{CD7F1BA9-473B-4D39-B09D-660D15932159}" type="sibTrans" cxnId="{51568A8F-7DF6-4F5A-B4B7-FC7A4AC07314}">
      <dgm:prSet/>
      <dgm:spPr/>
      <dgm:t>
        <a:bodyPr/>
        <a:lstStyle/>
        <a:p>
          <a:endParaRPr lang="zh-CN" altLang="en-US"/>
        </a:p>
      </dgm:t>
    </dgm:pt>
    <dgm:pt modelId="{469B96C8-9841-4077-BFD8-3B0DD187B2F9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dirty="0"/>
            <a:t>做过</a:t>
          </a:r>
          <a:r>
            <a:rPr lang="en-US" dirty="0"/>
            <a:t>BI</a:t>
          </a:r>
          <a:r>
            <a:rPr lang="zh-CN" dirty="0"/>
            <a:t>分析的人，对</a:t>
          </a:r>
          <a:r>
            <a:rPr lang="en-US" dirty="0"/>
            <a:t>Cube</a:t>
          </a:r>
          <a:r>
            <a:rPr lang="zh-CN" dirty="0"/>
            <a:t>都会有概念，就是用空间换时间</a:t>
          </a:r>
        </a:p>
      </dgm:t>
    </dgm:pt>
    <dgm:pt modelId="{AFAA727E-B5FB-45CD-9665-D8FBFC6C44F2}" type="parTrans" cxnId="{5E9F8E07-05B8-426D-B75A-6E2A4209DE5F}">
      <dgm:prSet/>
      <dgm:spPr/>
      <dgm:t>
        <a:bodyPr/>
        <a:lstStyle/>
        <a:p>
          <a:endParaRPr lang="zh-CN" altLang="en-US"/>
        </a:p>
      </dgm:t>
    </dgm:pt>
    <dgm:pt modelId="{B5784176-1D19-4E59-8ABB-EE98BDF53B95}" type="sibTrans" cxnId="{5E9F8E07-05B8-426D-B75A-6E2A4209DE5F}">
      <dgm:prSet/>
      <dgm:spPr/>
      <dgm:t>
        <a:bodyPr/>
        <a:lstStyle/>
        <a:p>
          <a:endParaRPr lang="zh-CN" altLang="en-US"/>
        </a:p>
      </dgm:t>
    </dgm:pt>
    <dgm:pt modelId="{8A41D19A-8046-4C7E-9B54-F8225893FB7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Kylin</a:t>
          </a:r>
          <a:r>
            <a:rPr lang="zh-CN" dirty="0"/>
            <a:t>的</a:t>
          </a:r>
          <a:r>
            <a:rPr lang="en-US" dirty="0"/>
            <a:t>cube</a:t>
          </a:r>
          <a:r>
            <a:rPr lang="zh-CN" dirty="0"/>
            <a:t>不是单一维度的组合，而是所有组合都可以计算</a:t>
          </a:r>
        </a:p>
      </dgm:t>
    </dgm:pt>
    <dgm:pt modelId="{811C4629-F0FE-4252-AACD-29187AABC111}" type="parTrans" cxnId="{9F166F60-30AB-4DA5-93F5-F50F5EC6F521}">
      <dgm:prSet/>
      <dgm:spPr/>
      <dgm:t>
        <a:bodyPr/>
        <a:lstStyle/>
        <a:p>
          <a:endParaRPr lang="zh-CN" altLang="en-US"/>
        </a:p>
      </dgm:t>
    </dgm:pt>
    <dgm:pt modelId="{4547A83A-3F98-44D1-B328-DA7E942BDF3E}" type="sibTrans" cxnId="{9F166F60-30AB-4DA5-93F5-F50F5EC6F521}">
      <dgm:prSet/>
      <dgm:spPr/>
      <dgm:t>
        <a:bodyPr/>
        <a:lstStyle/>
        <a:p>
          <a:endParaRPr lang="zh-CN" altLang="en-US"/>
        </a:p>
      </dgm:t>
    </dgm:pt>
    <dgm:pt modelId="{887E92BF-AC3E-41C0-B0C1-2702C91BCA1D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</a:t>
          </a:r>
          <a:r>
            <a:rPr lang="zh-CN" dirty="0"/>
            <a:t>个维度的完整</a:t>
          </a:r>
          <a:r>
            <a:rPr lang="en-US" dirty="0"/>
            <a:t>Cube</a:t>
          </a:r>
          <a:r>
            <a:rPr lang="zh-CN" dirty="0"/>
            <a:t>， 会有</a:t>
          </a:r>
          <a:r>
            <a:rPr lang="en-US" dirty="0"/>
            <a:t>2</a:t>
          </a:r>
          <a:r>
            <a:rPr lang="zh-CN" dirty="0"/>
            <a:t>的</a:t>
          </a:r>
          <a:r>
            <a:rPr lang="en-US" dirty="0"/>
            <a:t>N</a:t>
          </a:r>
          <a:r>
            <a:rPr lang="zh-CN" dirty="0"/>
            <a:t>次方种组合。</a:t>
          </a:r>
        </a:p>
      </dgm:t>
    </dgm:pt>
    <dgm:pt modelId="{4759EA2F-B483-4D27-99C7-69D322471901}" type="parTrans" cxnId="{81FBE750-5BBE-4BB0-B3C6-73B27EE2B6E5}">
      <dgm:prSet/>
      <dgm:spPr/>
      <dgm:t>
        <a:bodyPr/>
        <a:lstStyle/>
        <a:p>
          <a:endParaRPr lang="zh-CN" altLang="en-US"/>
        </a:p>
      </dgm:t>
    </dgm:pt>
    <dgm:pt modelId="{BC838893-F613-42B0-A7CC-12F07DAE7BA4}" type="sibTrans" cxnId="{81FBE750-5BBE-4BB0-B3C6-73B27EE2B6E5}">
      <dgm:prSet/>
      <dgm:spPr/>
      <dgm:t>
        <a:bodyPr/>
        <a:lstStyle/>
        <a:p>
          <a:endParaRPr lang="zh-CN" altLang="en-US"/>
        </a:p>
      </dgm:t>
    </dgm:pt>
    <dgm:pt modelId="{7D08CC77-796E-489E-A04F-4239D69CBE8B}" type="pres">
      <dgm:prSet presAssocID="{80CF1FB2-4815-44A2-A234-943400B6D1EE}" presName="linear" presStyleCnt="0">
        <dgm:presLayoutVars>
          <dgm:animLvl val="lvl"/>
          <dgm:resizeHandles val="exact"/>
        </dgm:presLayoutVars>
      </dgm:prSet>
      <dgm:spPr/>
    </dgm:pt>
    <dgm:pt modelId="{5846A1EB-DE01-4403-AE5B-7EC0A5B3794A}" type="pres">
      <dgm:prSet presAssocID="{81BD5482-DF0D-41E6-B914-1F6A0379E3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0E1693-0F3E-4313-9A1D-A085686B9FD5}" type="pres">
      <dgm:prSet presAssocID="{CD7F1BA9-473B-4D39-B09D-660D15932159}" presName="spacer" presStyleCnt="0"/>
      <dgm:spPr/>
    </dgm:pt>
    <dgm:pt modelId="{D2434E5B-385A-4027-A701-69442CA04FCB}" type="pres">
      <dgm:prSet presAssocID="{469B96C8-9841-4077-BFD8-3B0DD187B2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B70EE5-9724-4C3F-A925-2F0D69E48896}" type="pres">
      <dgm:prSet presAssocID="{B5784176-1D19-4E59-8ABB-EE98BDF53B95}" presName="spacer" presStyleCnt="0"/>
      <dgm:spPr/>
    </dgm:pt>
    <dgm:pt modelId="{77601BA2-9B73-4EB4-8F46-091B27AA8798}" type="pres">
      <dgm:prSet presAssocID="{8A41D19A-8046-4C7E-9B54-F8225893FB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BCA626-FA22-49E0-B2EC-5CA040B5F233}" type="pres">
      <dgm:prSet presAssocID="{4547A83A-3F98-44D1-B328-DA7E942BDF3E}" presName="spacer" presStyleCnt="0"/>
      <dgm:spPr/>
    </dgm:pt>
    <dgm:pt modelId="{5E17FA3E-2AF2-4D9C-B3D7-10AD83E06D32}" type="pres">
      <dgm:prSet presAssocID="{887E92BF-AC3E-41C0-B0C1-2702C91BCA1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1568A8F-7DF6-4F5A-B4B7-FC7A4AC07314}" srcId="{80CF1FB2-4815-44A2-A234-943400B6D1EE}" destId="{81BD5482-DF0D-41E6-B914-1F6A0379E3EA}" srcOrd="0" destOrd="0" parTransId="{B83C95AC-B212-45F7-9802-C257852B5537}" sibTransId="{CD7F1BA9-473B-4D39-B09D-660D15932159}"/>
    <dgm:cxn modelId="{01C948A2-40FB-4C82-AA58-87ECF3EC8CC3}" type="presOf" srcId="{887E92BF-AC3E-41C0-B0C1-2702C91BCA1D}" destId="{5E17FA3E-2AF2-4D9C-B3D7-10AD83E06D32}" srcOrd="0" destOrd="0" presId="urn:microsoft.com/office/officeart/2005/8/layout/vList2#3"/>
    <dgm:cxn modelId="{81FBE750-5BBE-4BB0-B3C6-73B27EE2B6E5}" srcId="{80CF1FB2-4815-44A2-A234-943400B6D1EE}" destId="{887E92BF-AC3E-41C0-B0C1-2702C91BCA1D}" srcOrd="3" destOrd="0" parTransId="{4759EA2F-B483-4D27-99C7-69D322471901}" sibTransId="{BC838893-F613-42B0-A7CC-12F07DAE7BA4}"/>
    <dgm:cxn modelId="{1EF98863-C109-4180-BCE0-EBD1A586CB97}" type="presOf" srcId="{81BD5482-DF0D-41E6-B914-1F6A0379E3EA}" destId="{5846A1EB-DE01-4403-AE5B-7EC0A5B3794A}" srcOrd="0" destOrd="0" presId="urn:microsoft.com/office/officeart/2005/8/layout/vList2#3"/>
    <dgm:cxn modelId="{5E9F8E07-05B8-426D-B75A-6E2A4209DE5F}" srcId="{80CF1FB2-4815-44A2-A234-943400B6D1EE}" destId="{469B96C8-9841-4077-BFD8-3B0DD187B2F9}" srcOrd="1" destOrd="0" parTransId="{AFAA727E-B5FB-45CD-9665-D8FBFC6C44F2}" sibTransId="{B5784176-1D19-4E59-8ABB-EE98BDF53B95}"/>
    <dgm:cxn modelId="{7C0F3FCE-98F1-4897-B912-736A187CCF7E}" type="presOf" srcId="{8A41D19A-8046-4C7E-9B54-F8225893FB7C}" destId="{77601BA2-9B73-4EB4-8F46-091B27AA8798}" srcOrd="0" destOrd="0" presId="urn:microsoft.com/office/officeart/2005/8/layout/vList2#3"/>
    <dgm:cxn modelId="{B5CBE7C5-8238-4E6F-91A2-002B09844DD5}" type="presOf" srcId="{80CF1FB2-4815-44A2-A234-943400B6D1EE}" destId="{7D08CC77-796E-489E-A04F-4239D69CBE8B}" srcOrd="0" destOrd="0" presId="urn:microsoft.com/office/officeart/2005/8/layout/vList2#3"/>
    <dgm:cxn modelId="{9F166F60-30AB-4DA5-93F5-F50F5EC6F521}" srcId="{80CF1FB2-4815-44A2-A234-943400B6D1EE}" destId="{8A41D19A-8046-4C7E-9B54-F8225893FB7C}" srcOrd="2" destOrd="0" parTransId="{811C4629-F0FE-4252-AACD-29187AABC111}" sibTransId="{4547A83A-3F98-44D1-B328-DA7E942BDF3E}"/>
    <dgm:cxn modelId="{DEAECE99-3C17-4DAB-9ACF-1B3F123D934E}" type="presOf" srcId="{469B96C8-9841-4077-BFD8-3B0DD187B2F9}" destId="{D2434E5B-385A-4027-A701-69442CA04FCB}" srcOrd="0" destOrd="0" presId="urn:microsoft.com/office/officeart/2005/8/layout/vList2#3"/>
    <dgm:cxn modelId="{61D717D5-4625-43B9-9315-91B854061505}" type="presParOf" srcId="{7D08CC77-796E-489E-A04F-4239D69CBE8B}" destId="{5846A1EB-DE01-4403-AE5B-7EC0A5B3794A}" srcOrd="0" destOrd="0" presId="urn:microsoft.com/office/officeart/2005/8/layout/vList2#3"/>
    <dgm:cxn modelId="{0E6DBACF-8DC8-40ED-A391-AD8D25659CC4}" type="presParOf" srcId="{7D08CC77-796E-489E-A04F-4239D69CBE8B}" destId="{870E1693-0F3E-4313-9A1D-A085686B9FD5}" srcOrd="1" destOrd="0" presId="urn:microsoft.com/office/officeart/2005/8/layout/vList2#3"/>
    <dgm:cxn modelId="{984B8D32-90C6-417B-97E4-A47014E9D26D}" type="presParOf" srcId="{7D08CC77-796E-489E-A04F-4239D69CBE8B}" destId="{D2434E5B-385A-4027-A701-69442CA04FCB}" srcOrd="2" destOrd="0" presId="urn:microsoft.com/office/officeart/2005/8/layout/vList2#3"/>
    <dgm:cxn modelId="{CCCBCF6F-5E6F-44D1-A704-5E372715EDF5}" type="presParOf" srcId="{7D08CC77-796E-489E-A04F-4239D69CBE8B}" destId="{0EB70EE5-9724-4C3F-A925-2F0D69E48896}" srcOrd="3" destOrd="0" presId="urn:microsoft.com/office/officeart/2005/8/layout/vList2#3"/>
    <dgm:cxn modelId="{41E56838-C2EC-4556-8493-AB2218998B94}" type="presParOf" srcId="{7D08CC77-796E-489E-A04F-4239D69CBE8B}" destId="{77601BA2-9B73-4EB4-8F46-091B27AA8798}" srcOrd="4" destOrd="0" presId="urn:microsoft.com/office/officeart/2005/8/layout/vList2#3"/>
    <dgm:cxn modelId="{F3D471F7-CC1D-4793-A8C7-8DA9A67FC0C5}" type="presParOf" srcId="{7D08CC77-796E-489E-A04F-4239D69CBE8B}" destId="{65BCA626-FA22-49E0-B2EC-5CA040B5F233}" srcOrd="5" destOrd="0" presId="urn:microsoft.com/office/officeart/2005/8/layout/vList2#3"/>
    <dgm:cxn modelId="{61E69075-99D0-47AE-AE63-31FFDE47B858}" type="presParOf" srcId="{7D08CC77-796E-489E-A04F-4239D69CBE8B}" destId="{5E17FA3E-2AF2-4D9C-B3D7-10AD83E06D32}" srcOrd="6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56C99-2993-438C-A3F0-182140B719B7}">
      <dsp:nvSpPr>
        <dsp:cNvPr id="0" name=""/>
        <dsp:cNvSpPr/>
      </dsp:nvSpPr>
      <dsp:spPr>
        <a:xfrm>
          <a:off x="1951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OLAP</a:t>
          </a:r>
          <a:endParaRPr lang="zh-CN" sz="4500" kern="1200" dirty="0"/>
        </a:p>
      </dsp:txBody>
      <dsp:txXfrm>
        <a:off x="34796" y="487808"/>
        <a:ext cx="2177106" cy="1055708"/>
      </dsp:txXfrm>
    </dsp:sp>
    <dsp:sp modelId="{148CBD22-DC61-4011-AC9A-8F72CBDE3ED3}">
      <dsp:nvSpPr>
        <dsp:cNvPr id="0" name=""/>
        <dsp:cNvSpPr/>
      </dsp:nvSpPr>
      <dsp:spPr>
        <a:xfrm>
          <a:off x="2805446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OLTP</a:t>
          </a:r>
          <a:endParaRPr lang="zh-CN" sz="4500" kern="1200" dirty="0"/>
        </a:p>
      </dsp:txBody>
      <dsp:txXfrm>
        <a:off x="2838291" y="487808"/>
        <a:ext cx="2177106" cy="1055708"/>
      </dsp:txXfrm>
    </dsp:sp>
    <dsp:sp modelId="{71B103E8-8809-4364-8863-A189681A6360}">
      <dsp:nvSpPr>
        <dsp:cNvPr id="0" name=""/>
        <dsp:cNvSpPr/>
      </dsp:nvSpPr>
      <dsp:spPr>
        <a:xfrm>
          <a:off x="5608941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ROLAP</a:t>
          </a:r>
          <a:endParaRPr lang="zh-CN" sz="4500" kern="1200" dirty="0"/>
        </a:p>
      </dsp:txBody>
      <dsp:txXfrm>
        <a:off x="5641786" y="487808"/>
        <a:ext cx="2177106" cy="1055708"/>
      </dsp:txXfrm>
    </dsp:sp>
    <dsp:sp modelId="{9E3EE084-B334-4F00-B317-2EFB098BCA74}">
      <dsp:nvSpPr>
        <dsp:cNvPr id="0" name=""/>
        <dsp:cNvSpPr/>
      </dsp:nvSpPr>
      <dsp:spPr>
        <a:xfrm>
          <a:off x="8412436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MOLAP</a:t>
          </a:r>
          <a:endParaRPr lang="zh-CN" sz="4500" kern="1200" dirty="0"/>
        </a:p>
      </dsp:txBody>
      <dsp:txXfrm>
        <a:off x="8445281" y="487808"/>
        <a:ext cx="2177106" cy="10557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CF5FB-56E8-4DC5-8ADF-25CD3A46D1C5}">
      <dsp:nvSpPr>
        <dsp:cNvPr id="0" name=""/>
        <dsp:cNvSpPr/>
      </dsp:nvSpPr>
      <dsp:spPr>
        <a:xfrm>
          <a:off x="-5332332" y="-822834"/>
          <a:ext cx="6398197" cy="6398197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7CD8C-39E1-4BC8-A902-93A7CBED1C55}">
      <dsp:nvSpPr>
        <dsp:cNvPr id="0" name=""/>
        <dsp:cNvSpPr/>
      </dsp:nvSpPr>
      <dsp:spPr>
        <a:xfrm>
          <a:off x="873633" y="466825"/>
          <a:ext cx="9398688" cy="1781943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76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Dimension</a:t>
          </a:r>
          <a:br>
            <a:rPr lang="en-US" sz="1800" kern="1200" dirty="0"/>
          </a:br>
          <a:r>
            <a:rPr lang="en-US" sz="1800" kern="1200" dirty="0"/>
            <a:t>	–  Normal       </a:t>
          </a:r>
          <a:r>
            <a:rPr lang="zh-CN" altLang="en-US" sz="1800" b="0" i="0" kern="1200" dirty="0"/>
            <a:t>为最常见的类型，与所有其他的</a:t>
          </a:r>
          <a:r>
            <a:rPr lang="en-US" sz="1800" b="0" i="0" kern="1200" dirty="0"/>
            <a:t>dimension</a:t>
          </a:r>
          <a:r>
            <a:rPr lang="zh-CN" altLang="en-US" sz="1800" b="0" i="0" kern="1200" dirty="0"/>
            <a:t>组合构成</a:t>
          </a:r>
          <a:r>
            <a:rPr lang="en-US" sz="1800" b="0" i="0" kern="1200" dirty="0"/>
            <a:t>cuboid</a:t>
          </a:r>
          <a:br>
            <a:rPr lang="en-US" sz="1800" kern="1200" dirty="0"/>
          </a:br>
          <a:r>
            <a:rPr lang="en-US" sz="1800" kern="1200" dirty="0"/>
            <a:t>	–  Mandatory  </a:t>
          </a:r>
          <a:r>
            <a:rPr lang="zh-CN" altLang="en-US" sz="1800" kern="1200" dirty="0"/>
            <a:t>适合</a:t>
          </a:r>
          <a:r>
            <a:rPr lang="zh-CN" altLang="en-US" sz="1800" b="0" i="0" kern="1200" dirty="0"/>
            <a:t>具有层次关系的场景，计算维度可以减少一半</a:t>
          </a:r>
          <a:br>
            <a:rPr lang="en-US" sz="1800" kern="1200" dirty="0"/>
          </a:br>
          <a:r>
            <a:rPr lang="en-US" sz="1800" kern="1200" dirty="0"/>
            <a:t>	–  Hierarchy    </a:t>
          </a:r>
          <a:r>
            <a:rPr lang="zh-CN" altLang="en-US" sz="1800" kern="1200" dirty="0"/>
            <a:t>适合</a:t>
          </a:r>
          <a:r>
            <a:rPr lang="zh-CN" altLang="en-US" sz="1800" b="0" i="0" kern="1200" dirty="0"/>
            <a:t>维度表上有多个维度的场景，会降低效率</a:t>
          </a:r>
          <a:br>
            <a:rPr lang="en-US" sz="1800" kern="1200" dirty="0"/>
          </a:br>
          <a:r>
            <a:rPr lang="en-US" sz="1800" kern="1200" dirty="0"/>
            <a:t>	–  Derived       </a:t>
          </a:r>
          <a:r>
            <a:rPr lang="zh-CN" altLang="en-US" sz="1800" kern="1200" dirty="0"/>
            <a:t>适合</a:t>
          </a:r>
          <a:r>
            <a:rPr lang="zh-CN" altLang="en-US" sz="1800" b="0" i="0" kern="1200" dirty="0"/>
            <a:t>将维度进行分组的场景，以求达到降低维度组合数目</a:t>
          </a:r>
          <a:endParaRPr lang="en-US" sz="1800" kern="1200" dirty="0"/>
        </a:p>
      </dsp:txBody>
      <dsp:txXfrm>
        <a:off x="873633" y="466825"/>
        <a:ext cx="9398688" cy="1781943"/>
      </dsp:txXfrm>
    </dsp:sp>
    <dsp:sp modelId="{958997AD-FC88-4EE2-9140-4C6A64EDFACB}">
      <dsp:nvSpPr>
        <dsp:cNvPr id="0" name=""/>
        <dsp:cNvSpPr/>
      </dsp:nvSpPr>
      <dsp:spPr>
        <a:xfrm>
          <a:off x="25069" y="509233"/>
          <a:ext cx="1697127" cy="16971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2F0B-4B07-4B30-B34A-BBC1239059D5}">
      <dsp:nvSpPr>
        <dsp:cNvPr id="0" name=""/>
        <dsp:cNvSpPr/>
      </dsp:nvSpPr>
      <dsp:spPr>
        <a:xfrm>
          <a:off x="873633" y="2533146"/>
          <a:ext cx="9398688" cy="1723168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76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Measure</a:t>
          </a:r>
          <a:br>
            <a:rPr lang="en-US" sz="1800" kern="1200" dirty="0"/>
          </a:br>
          <a:r>
            <a:rPr lang="en-US" sz="1800" kern="1200" dirty="0"/>
            <a:t>	–  Sum</a:t>
          </a:r>
          <a:br>
            <a:rPr lang="en-US" sz="1800" kern="1200" dirty="0"/>
          </a:br>
          <a:r>
            <a:rPr lang="en-US" sz="1800" kern="1200" dirty="0"/>
            <a:t>	–  Count</a:t>
          </a:r>
          <a:br>
            <a:rPr lang="en-US" sz="1800" kern="1200" dirty="0"/>
          </a:br>
          <a:r>
            <a:rPr lang="en-US" sz="1800" kern="1200" dirty="0"/>
            <a:t>	–  Max</a:t>
          </a:r>
          <a:br>
            <a:rPr lang="en-US" sz="1800" kern="1200" dirty="0"/>
          </a:br>
          <a:r>
            <a:rPr lang="en-US" sz="1800" kern="1200" dirty="0"/>
            <a:t>	–  Min</a:t>
          </a:r>
          <a:br>
            <a:rPr lang="en-US" sz="1800" kern="1200" dirty="0"/>
          </a:br>
          <a:r>
            <a:rPr lang="en-US" sz="1800" kern="1200" dirty="0"/>
            <a:t>	–  Average</a:t>
          </a:r>
          <a:br>
            <a:rPr lang="en-US" sz="1800" kern="1200" dirty="0"/>
          </a:br>
          <a:r>
            <a:rPr lang="en-US" sz="1800" kern="1200" dirty="0"/>
            <a:t>	–  Distinct Count (based on </a:t>
          </a:r>
          <a:r>
            <a:rPr lang="en-US" sz="1800" kern="1200" dirty="0" err="1"/>
            <a:t>HyperLogLog</a:t>
          </a:r>
          <a:r>
            <a:rPr lang="en-US" sz="1800" kern="1200" dirty="0"/>
            <a:t>) </a:t>
          </a:r>
          <a:endParaRPr lang="zh-CN" sz="1800" kern="1200" dirty="0"/>
        </a:p>
      </dsp:txBody>
      <dsp:txXfrm>
        <a:off x="873633" y="2533146"/>
        <a:ext cx="9398688" cy="1723168"/>
      </dsp:txXfrm>
    </dsp:sp>
    <dsp:sp modelId="{EA1D67F2-66B4-41DA-B145-6E044D4E7A04}">
      <dsp:nvSpPr>
        <dsp:cNvPr id="0" name=""/>
        <dsp:cNvSpPr/>
      </dsp:nvSpPr>
      <dsp:spPr>
        <a:xfrm>
          <a:off x="25069" y="2546166"/>
          <a:ext cx="1697127" cy="16971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A1393-6C7F-4D4D-934C-A1DDA5516428}">
      <dsp:nvSpPr>
        <dsp:cNvPr id="0" name=""/>
        <dsp:cNvSpPr/>
      </dsp:nvSpPr>
      <dsp:spPr>
        <a:xfrm>
          <a:off x="0" y="39231"/>
          <a:ext cx="4152880" cy="10530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星形模型会先被拉成一张平表，</a:t>
          </a:r>
          <a:r>
            <a:rPr lang="en-US" sz="1800" kern="1200" dirty="0"/>
            <a:t>Dimension</a:t>
          </a:r>
          <a:r>
            <a:rPr lang="zh-CN" sz="1800" kern="1200" dirty="0"/>
            <a:t>的值拼接在一起，后面接着是</a:t>
          </a:r>
          <a:r>
            <a:rPr lang="en-US" sz="1800" kern="1200" dirty="0"/>
            <a:t>Metrics</a:t>
          </a:r>
          <a:r>
            <a:rPr lang="zh-CN" sz="1800" kern="1200" dirty="0"/>
            <a:t>。</a:t>
          </a:r>
        </a:p>
      </dsp:txBody>
      <dsp:txXfrm>
        <a:off x="51403" y="90634"/>
        <a:ext cx="4050074" cy="950194"/>
      </dsp:txXfrm>
    </dsp:sp>
    <dsp:sp modelId="{9D9A79BA-250A-4581-8035-8A902E90AA5B}">
      <dsp:nvSpPr>
        <dsp:cNvPr id="0" name=""/>
        <dsp:cNvSpPr/>
      </dsp:nvSpPr>
      <dsp:spPr>
        <a:xfrm>
          <a:off x="0" y="1144071"/>
          <a:ext cx="4152880" cy="10530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为了标示这是哪几个维度的组合，会在行的开始加上</a:t>
          </a:r>
          <a:r>
            <a:rPr lang="en-US" sz="1800" kern="1200"/>
            <a:t>Cuboid ID</a:t>
          </a:r>
          <a:r>
            <a:rPr lang="zh-CN" sz="1800" kern="1200"/>
            <a:t>。</a:t>
          </a:r>
        </a:p>
      </dsp:txBody>
      <dsp:txXfrm>
        <a:off x="51403" y="1195474"/>
        <a:ext cx="4050074" cy="950194"/>
      </dsp:txXfrm>
    </dsp:sp>
    <dsp:sp modelId="{D5121DB5-56EE-44AC-8D5A-35B630606A5E}">
      <dsp:nvSpPr>
        <dsp:cNvPr id="0" name=""/>
        <dsp:cNvSpPr/>
      </dsp:nvSpPr>
      <dsp:spPr>
        <a:xfrm>
          <a:off x="0" y="2248911"/>
          <a:ext cx="4152880" cy="10530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最后，</a:t>
          </a:r>
          <a:r>
            <a:rPr lang="en-US" sz="1800" kern="1200" dirty="0"/>
            <a:t>Cuboid ID </a:t>
          </a:r>
          <a:r>
            <a:rPr lang="zh-CN" sz="1800" kern="1200" dirty="0"/>
            <a:t>＋ </a:t>
          </a:r>
          <a:r>
            <a:rPr lang="en-US" sz="1800" kern="1200" dirty="0"/>
            <a:t>dimensions</a:t>
          </a:r>
          <a:r>
            <a:rPr lang="zh-CN" sz="1800" kern="1200" dirty="0"/>
            <a:t>会被用作</a:t>
          </a:r>
          <a:r>
            <a:rPr lang="en-US" sz="1800" kern="1200" dirty="0" err="1"/>
            <a:t>Rowkey</a:t>
          </a:r>
          <a:r>
            <a:rPr lang="zh-CN" sz="1800" kern="1200" dirty="0"/>
            <a:t>，</a:t>
          </a:r>
          <a:r>
            <a:rPr lang="en-US" sz="1800" kern="1200" dirty="0"/>
            <a:t>Metrics</a:t>
          </a:r>
          <a:r>
            <a:rPr lang="zh-CN" sz="1800" kern="1200" dirty="0"/>
            <a:t>会作为</a:t>
          </a:r>
          <a:r>
            <a:rPr lang="en-US" sz="1800" kern="1200" dirty="0"/>
            <a:t>Value</a:t>
          </a:r>
          <a:r>
            <a:rPr lang="zh-CN" sz="1800" kern="1200" dirty="0"/>
            <a:t>放到</a:t>
          </a:r>
          <a:r>
            <a:rPr lang="en-US" sz="1800" kern="1200" dirty="0"/>
            <a:t>Column</a:t>
          </a:r>
          <a:r>
            <a:rPr lang="zh-CN" sz="1800" kern="1200" dirty="0"/>
            <a:t>中 。</a:t>
          </a:r>
        </a:p>
      </dsp:txBody>
      <dsp:txXfrm>
        <a:off x="51403" y="2300314"/>
        <a:ext cx="4050074" cy="950194"/>
      </dsp:txXfrm>
    </dsp:sp>
    <dsp:sp modelId="{CE5406A7-874C-4B35-88CA-370255D69E74}">
      <dsp:nvSpPr>
        <dsp:cNvPr id="0" name=""/>
        <dsp:cNvSpPr/>
      </dsp:nvSpPr>
      <dsp:spPr>
        <a:xfrm>
          <a:off x="0" y="3353751"/>
          <a:ext cx="4152880" cy="10530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为了减小存储代价，这里会对</a:t>
          </a:r>
          <a:r>
            <a:rPr lang="en-US" sz="1800" kern="1200"/>
            <a:t>dimension</a:t>
          </a:r>
          <a:r>
            <a:rPr lang="zh-CN" sz="1800" kern="1200"/>
            <a:t>和</a:t>
          </a:r>
          <a:r>
            <a:rPr lang="en-US" sz="1800" kern="1200"/>
            <a:t>measure</a:t>
          </a:r>
          <a:r>
            <a:rPr lang="zh-CN" sz="1800" kern="1200"/>
            <a:t>进行编码</a:t>
          </a:r>
        </a:p>
      </dsp:txBody>
      <dsp:txXfrm>
        <a:off x="51403" y="3405154"/>
        <a:ext cx="4050074" cy="9501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D37F0-E74B-4C24-B50D-6816D3D64391}">
      <dsp:nvSpPr>
        <dsp:cNvPr id="0" name=""/>
        <dsp:cNvSpPr/>
      </dsp:nvSpPr>
      <dsp:spPr>
        <a:xfrm>
          <a:off x="0" y="2915881"/>
          <a:ext cx="9439876" cy="957057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Scan HBase table and translate HBase result into cube result</a:t>
          </a:r>
          <a:br>
            <a:rPr lang="en-US" sz="2000" b="1" kern="1200" dirty="0"/>
          </a:br>
          <a:r>
            <a:rPr lang="en-US" sz="2000" b="1" kern="1200" dirty="0"/>
            <a:t>	</a:t>
          </a:r>
          <a:r>
            <a:rPr lang="en-US" sz="2000" kern="1200" dirty="0"/>
            <a:t>HBase Result (key + value) -&gt; Cube Result (dimensions +measures) </a:t>
          </a:r>
          <a:endParaRPr lang="zh-CN" sz="2000" kern="1200" dirty="0"/>
        </a:p>
      </dsp:txBody>
      <dsp:txXfrm>
        <a:off x="0" y="2915881"/>
        <a:ext cx="9439876" cy="957057"/>
      </dsp:txXfrm>
    </dsp:sp>
    <dsp:sp modelId="{F767CA27-6EFD-4269-A1A4-4D3FA927538A}">
      <dsp:nvSpPr>
        <dsp:cNvPr id="0" name=""/>
        <dsp:cNvSpPr/>
      </dsp:nvSpPr>
      <dsp:spPr>
        <a:xfrm rot="10800000">
          <a:off x="0" y="1458283"/>
          <a:ext cx="9439876" cy="1471954"/>
        </a:xfrm>
        <a:prstGeom prst="upArrowCallout">
          <a:avLst/>
        </a:prstGeom>
        <a:gradFill rotWithShape="0">
          <a:gsLst>
            <a:gs pos="0">
              <a:schemeClr val="accent6">
                <a:shade val="80000"/>
                <a:hueOff val="185257"/>
                <a:satOff val="9988"/>
                <a:lumOff val="134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85257"/>
                <a:satOff val="9988"/>
                <a:lumOff val="134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85257"/>
                <a:satOff val="9988"/>
                <a:lumOff val="134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Translate cube query into HBase table scan</a:t>
          </a:r>
          <a:br>
            <a:rPr lang="en-US" sz="1800" b="1" kern="1200" dirty="0"/>
          </a:br>
          <a:r>
            <a:rPr lang="en-US" sz="1800" b="1" kern="1200" dirty="0"/>
            <a:t>	</a:t>
          </a:r>
          <a:r>
            <a:rPr lang="en-US" sz="1800" kern="1200" dirty="0"/>
            <a:t>Groups </a:t>
          </a:r>
          <a:r>
            <a:rPr lang="en-US" altLang="zh-CN" sz="1800" kern="1200" dirty="0"/>
            <a:t>-&gt;</a:t>
          </a:r>
          <a:r>
            <a:rPr lang="en-US" sz="1800" kern="1200" dirty="0"/>
            <a:t> Cuboid ID</a:t>
          </a:r>
          <a:br>
            <a:rPr lang="en-US" sz="1800" kern="1200" dirty="0"/>
          </a:br>
          <a:r>
            <a:rPr lang="en-US" sz="1800" kern="1200" dirty="0"/>
            <a:t>	Filters -&gt; Scan Range (Row Key)</a:t>
          </a:r>
          <a:br>
            <a:rPr lang="en-US" sz="1800" kern="1200" dirty="0"/>
          </a:br>
          <a:r>
            <a:rPr lang="en-US" sz="1800" kern="1200" dirty="0"/>
            <a:t>	Aggregations -&gt; Measure Columns (Row Values)</a:t>
          </a:r>
          <a:endParaRPr lang="zh-CN" sz="1800" kern="1200" dirty="0"/>
        </a:p>
      </dsp:txBody>
      <dsp:txXfrm rot="10800000">
        <a:off x="0" y="1458283"/>
        <a:ext cx="9439876" cy="956432"/>
      </dsp:txXfrm>
    </dsp:sp>
    <dsp:sp modelId="{40942542-0EA4-44ED-9333-DD4527DB30DE}">
      <dsp:nvSpPr>
        <dsp:cNvPr id="0" name=""/>
        <dsp:cNvSpPr/>
      </dsp:nvSpPr>
      <dsp:spPr>
        <a:xfrm rot="10800000">
          <a:off x="0" y="0"/>
          <a:ext cx="9439876" cy="1471954"/>
        </a:xfrm>
        <a:prstGeom prst="upArrowCallout">
          <a:avLst/>
        </a:prstGeom>
        <a:gradFill rotWithShape="0">
          <a:gsLst>
            <a:gs pos="0">
              <a:schemeClr val="accent6">
                <a:shade val="80000"/>
                <a:hueOff val="370514"/>
                <a:satOff val="19977"/>
                <a:lumOff val="268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70514"/>
                <a:satOff val="19977"/>
                <a:lumOff val="268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70514"/>
                <a:satOff val="19977"/>
                <a:lumOff val="268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Provide cube query for query engine</a:t>
          </a:r>
          <a:br>
            <a:rPr lang="en-US" sz="1800" b="1" kern="1200" dirty="0"/>
          </a:br>
          <a:r>
            <a:rPr lang="en-US" sz="1800" b="1" kern="1200" dirty="0"/>
            <a:t>	</a:t>
          </a:r>
          <a:r>
            <a:rPr lang="en-US" sz="1800" kern="1200" dirty="0"/>
            <a:t>Common iterator interface for storage engine</a:t>
          </a:r>
          <a:br>
            <a:rPr lang="en-US" sz="1800" kern="1200" dirty="0"/>
          </a:br>
          <a:r>
            <a:rPr lang="en-US" sz="1800" kern="1200" dirty="0"/>
            <a:t>	Isolate query engine from underline storage</a:t>
          </a:r>
          <a:endParaRPr lang="zh-CN" sz="1800" kern="1200" dirty="0"/>
        </a:p>
      </dsp:txBody>
      <dsp:txXfrm rot="10800000">
        <a:off x="0" y="0"/>
        <a:ext cx="9439876" cy="956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56C99-2993-438C-A3F0-182140B719B7}">
      <dsp:nvSpPr>
        <dsp:cNvPr id="0" name=""/>
        <dsp:cNvSpPr/>
      </dsp:nvSpPr>
      <dsp:spPr>
        <a:xfrm>
          <a:off x="1951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在线联机分析应用。是一种多维数据分析查询的解决方案</a:t>
          </a:r>
        </a:p>
      </dsp:txBody>
      <dsp:txXfrm>
        <a:off x="34796" y="487808"/>
        <a:ext cx="2177106" cy="1055708"/>
      </dsp:txXfrm>
    </dsp:sp>
    <dsp:sp modelId="{148CBD22-DC61-4011-AC9A-8F72CBDE3ED3}">
      <dsp:nvSpPr>
        <dsp:cNvPr id="0" name=""/>
        <dsp:cNvSpPr/>
      </dsp:nvSpPr>
      <dsp:spPr>
        <a:xfrm>
          <a:off x="2805446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联机事务处理过程</a:t>
          </a:r>
          <a:r>
            <a:rPr lang="en-US" sz="1700" kern="1200" dirty="0"/>
            <a:t>(OLTP)</a:t>
          </a:r>
          <a:r>
            <a:rPr lang="zh-CN" sz="1700" kern="1200" dirty="0"/>
            <a:t>也称为面向交易的处理过程</a:t>
          </a:r>
        </a:p>
      </dsp:txBody>
      <dsp:txXfrm>
        <a:off x="2838291" y="487808"/>
        <a:ext cx="2177106" cy="1055708"/>
      </dsp:txXfrm>
    </dsp:sp>
    <dsp:sp modelId="{71B103E8-8809-4364-8863-A189681A6360}">
      <dsp:nvSpPr>
        <dsp:cNvPr id="0" name=""/>
        <dsp:cNvSpPr/>
      </dsp:nvSpPr>
      <dsp:spPr>
        <a:xfrm>
          <a:off x="5608941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以关系模型的方式存储用作多维分析</a:t>
          </a:r>
        </a:p>
      </dsp:txBody>
      <dsp:txXfrm>
        <a:off x="5641786" y="487808"/>
        <a:ext cx="2177106" cy="1055708"/>
      </dsp:txXfrm>
    </dsp:sp>
    <dsp:sp modelId="{9E3EE084-B334-4F00-B317-2EFB098BCA74}">
      <dsp:nvSpPr>
        <dsp:cNvPr id="0" name=""/>
        <dsp:cNvSpPr/>
      </dsp:nvSpPr>
      <dsp:spPr>
        <a:xfrm>
          <a:off x="8412436" y="454963"/>
          <a:ext cx="2242796" cy="112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将分析用的数据物理上存储为多位数组的形式，形成</a:t>
          </a:r>
          <a:r>
            <a:rPr lang="en-US" sz="1700" kern="1200" dirty="0"/>
            <a:t>CUBE</a:t>
          </a:r>
          <a:r>
            <a:rPr lang="zh-CN" sz="1700" kern="1200" dirty="0"/>
            <a:t>结构</a:t>
          </a:r>
        </a:p>
      </dsp:txBody>
      <dsp:txXfrm>
        <a:off x="8445281" y="487808"/>
        <a:ext cx="2177106" cy="1055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274B3-2FFD-4D66-B017-B334518DF672}">
      <dsp:nvSpPr>
        <dsp:cNvPr id="0" name=""/>
        <dsp:cNvSpPr/>
      </dsp:nvSpPr>
      <dsp:spPr>
        <a:xfrm rot="5400000">
          <a:off x="6863406" y="-2928957"/>
          <a:ext cx="766957" cy="682059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-- </a:t>
          </a:r>
          <a:r>
            <a:rPr lang="zh-CN" sz="1200" kern="1200" dirty="0"/>
            <a:t>将查询转换成</a:t>
          </a:r>
          <a:r>
            <a:rPr lang="en-US" sz="1200" kern="1200" dirty="0"/>
            <a:t>MapReduce</a:t>
          </a:r>
          <a:r>
            <a:rPr lang="zh-CN" sz="1200" kern="1200" dirty="0"/>
            <a:t>的</a:t>
          </a:r>
          <a:r>
            <a:rPr lang="en-US" sz="1200" kern="1200" dirty="0"/>
            <a:t>job</a:t>
          </a:r>
          <a:r>
            <a:rPr lang="zh-CN" sz="1200" kern="1200" dirty="0"/>
            <a:t>在</a:t>
          </a:r>
          <a:r>
            <a:rPr lang="en-US" sz="1200" kern="1200" dirty="0" err="1"/>
            <a:t>hadoop</a:t>
          </a:r>
          <a:r>
            <a:rPr lang="zh-CN" sz="1200" kern="1200" dirty="0"/>
            <a:t>集群上执行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-- </a:t>
          </a:r>
          <a:r>
            <a:rPr lang="zh-CN" sz="1200" kern="1200"/>
            <a:t>由于采用</a:t>
          </a:r>
          <a:r>
            <a:rPr lang="en-US" sz="1200" kern="1200"/>
            <a:t>MapReduce</a:t>
          </a:r>
          <a:r>
            <a:rPr lang="zh-CN" sz="1200" kern="1200"/>
            <a:t>做批处理，查询性能比较差</a:t>
          </a:r>
        </a:p>
      </dsp:txBody>
      <dsp:txXfrm rot="-5400000">
        <a:off x="3836586" y="135303"/>
        <a:ext cx="6783157" cy="692077"/>
      </dsp:txXfrm>
    </dsp:sp>
    <dsp:sp modelId="{4CE4E691-38A4-45EA-8B70-CFECBB208FA3}">
      <dsp:nvSpPr>
        <dsp:cNvPr id="0" name=""/>
        <dsp:cNvSpPr/>
      </dsp:nvSpPr>
      <dsp:spPr>
        <a:xfrm>
          <a:off x="0" y="1993"/>
          <a:ext cx="3836586" cy="95869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HIVE</a:t>
          </a:r>
          <a:endParaRPr lang="zh-CN" sz="5100" kern="1200"/>
        </a:p>
      </dsp:txBody>
      <dsp:txXfrm>
        <a:off x="46800" y="48793"/>
        <a:ext cx="3742986" cy="865096"/>
      </dsp:txXfrm>
    </dsp:sp>
    <dsp:sp modelId="{358298F5-A374-4791-ADEA-966BF5975D10}">
      <dsp:nvSpPr>
        <dsp:cNvPr id="0" name=""/>
        <dsp:cNvSpPr/>
      </dsp:nvSpPr>
      <dsp:spPr>
        <a:xfrm rot="5400000">
          <a:off x="6863406" y="-1922326"/>
          <a:ext cx="766957" cy="682059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-- </a:t>
          </a:r>
          <a:r>
            <a:rPr lang="zh-CN" sz="1200" kern="1200"/>
            <a:t>是一个针对</a:t>
          </a:r>
          <a:r>
            <a:rPr lang="en-US" sz="1200" kern="1200"/>
            <a:t>Hadoop</a:t>
          </a:r>
          <a:r>
            <a:rPr lang="zh-CN" sz="1200" kern="1200"/>
            <a:t>的交互式的</a:t>
          </a:r>
          <a:r>
            <a:rPr lang="en-US" sz="1200" kern="1200"/>
            <a:t>SQL</a:t>
          </a:r>
          <a:r>
            <a:rPr lang="zh-CN" sz="1200" kern="1200"/>
            <a:t>查询引擎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-- </a:t>
          </a:r>
          <a:r>
            <a:rPr lang="zh-CN" sz="1200" kern="1200"/>
            <a:t>不是采用</a:t>
          </a:r>
          <a:r>
            <a:rPr lang="en-US" sz="1200" kern="1200"/>
            <a:t>MapReduce</a:t>
          </a:r>
          <a:r>
            <a:rPr lang="zh-CN" sz="1200" kern="1200"/>
            <a:t>做批处理，有一套自身的分布式处理引擎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-- </a:t>
          </a:r>
          <a:r>
            <a:rPr lang="zh-CN" sz="1200" kern="1200"/>
            <a:t>性能比</a:t>
          </a:r>
          <a:r>
            <a:rPr lang="en-US" sz="1200" kern="1200"/>
            <a:t>hive</a:t>
          </a:r>
          <a:r>
            <a:rPr lang="zh-CN" sz="1200" kern="1200"/>
            <a:t>高出</a:t>
          </a:r>
          <a:r>
            <a:rPr lang="en-US" sz="1200" kern="1200"/>
            <a:t>3-30</a:t>
          </a:r>
          <a:r>
            <a:rPr lang="zh-CN" sz="1200" kern="1200"/>
            <a:t>倍</a:t>
          </a:r>
        </a:p>
      </dsp:txBody>
      <dsp:txXfrm rot="-5400000">
        <a:off x="3836586" y="1141934"/>
        <a:ext cx="6783157" cy="692077"/>
      </dsp:txXfrm>
    </dsp:sp>
    <dsp:sp modelId="{1AADC518-9292-47C8-A5D2-9E4020A9CBB6}">
      <dsp:nvSpPr>
        <dsp:cNvPr id="0" name=""/>
        <dsp:cNvSpPr/>
      </dsp:nvSpPr>
      <dsp:spPr>
        <a:xfrm>
          <a:off x="0" y="1008624"/>
          <a:ext cx="3836586" cy="95869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Impala </a:t>
          </a:r>
          <a:endParaRPr lang="zh-CN" sz="5100" kern="1200"/>
        </a:p>
      </dsp:txBody>
      <dsp:txXfrm>
        <a:off x="46800" y="1055424"/>
        <a:ext cx="3742986" cy="865096"/>
      </dsp:txXfrm>
    </dsp:sp>
    <dsp:sp modelId="{702CBBA1-2530-4505-9A59-E4322A827BD9}">
      <dsp:nvSpPr>
        <dsp:cNvPr id="0" name=""/>
        <dsp:cNvSpPr/>
      </dsp:nvSpPr>
      <dsp:spPr>
        <a:xfrm rot="5400000">
          <a:off x="6863406" y="-915695"/>
          <a:ext cx="766957" cy="682059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-- </a:t>
          </a:r>
          <a:r>
            <a:rPr lang="zh-CN" sz="1200" kern="1200"/>
            <a:t>采用了内存技术框架，性能比</a:t>
          </a:r>
          <a:r>
            <a:rPr lang="en-US" sz="1200" kern="1200"/>
            <a:t>hive</a:t>
          </a:r>
          <a:r>
            <a:rPr lang="zh-CN" sz="1200" kern="1200"/>
            <a:t>高出</a:t>
          </a:r>
          <a:r>
            <a:rPr lang="en-US" sz="1200" kern="1200"/>
            <a:t>10-100</a:t>
          </a:r>
          <a:r>
            <a:rPr lang="zh-CN" sz="1200" kern="1200"/>
            <a:t>倍</a:t>
          </a:r>
        </a:p>
      </dsp:txBody>
      <dsp:txXfrm rot="-5400000">
        <a:off x="3836586" y="2148565"/>
        <a:ext cx="6783157" cy="692077"/>
      </dsp:txXfrm>
    </dsp:sp>
    <dsp:sp modelId="{80F4C391-5729-4B13-9AEC-AF1072ED3E1E}">
      <dsp:nvSpPr>
        <dsp:cNvPr id="0" name=""/>
        <dsp:cNvSpPr/>
      </dsp:nvSpPr>
      <dsp:spPr>
        <a:xfrm>
          <a:off x="0" y="2015255"/>
          <a:ext cx="3836586" cy="95869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Spark SQL</a:t>
          </a:r>
          <a:endParaRPr lang="zh-CN" sz="5100" kern="1200"/>
        </a:p>
      </dsp:txBody>
      <dsp:txXfrm>
        <a:off x="46800" y="2062055"/>
        <a:ext cx="3742986" cy="865096"/>
      </dsp:txXfrm>
    </dsp:sp>
    <dsp:sp modelId="{397E8C5B-0182-422C-B0E6-CA6E0416E25F}">
      <dsp:nvSpPr>
        <dsp:cNvPr id="0" name=""/>
        <dsp:cNvSpPr/>
      </dsp:nvSpPr>
      <dsp:spPr>
        <a:xfrm rot="5400000">
          <a:off x="6863406" y="90935"/>
          <a:ext cx="766957" cy="682059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-- </a:t>
          </a:r>
          <a:r>
            <a:rPr lang="zh-CN" sz="1200" kern="1200" dirty="0"/>
            <a:t>将</a:t>
          </a:r>
          <a:r>
            <a:rPr lang="en-US" sz="1200" kern="1200" dirty="0"/>
            <a:t>Query Plan</a:t>
          </a:r>
          <a:r>
            <a:rPr lang="zh-CN" sz="1200" kern="1200" dirty="0"/>
            <a:t>直接使用</a:t>
          </a:r>
          <a:r>
            <a:rPr lang="en-US" sz="1200" kern="1200" dirty="0" err="1"/>
            <a:t>HBaseAPI</a:t>
          </a:r>
          <a:r>
            <a:rPr lang="zh-CN" sz="1200" kern="1200" dirty="0"/>
            <a:t>实现</a:t>
          </a:r>
        </a:p>
      </dsp:txBody>
      <dsp:txXfrm rot="-5400000">
        <a:off x="3836586" y="3155195"/>
        <a:ext cx="6783157" cy="692077"/>
      </dsp:txXfrm>
    </dsp:sp>
    <dsp:sp modelId="{C04A9240-0156-4AE6-873A-A0AA9D1F2655}">
      <dsp:nvSpPr>
        <dsp:cNvPr id="0" name=""/>
        <dsp:cNvSpPr/>
      </dsp:nvSpPr>
      <dsp:spPr>
        <a:xfrm>
          <a:off x="0" y="3021886"/>
          <a:ext cx="3836586" cy="95869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Phoenix</a:t>
          </a:r>
          <a:endParaRPr lang="zh-CN" sz="5100" kern="1200" dirty="0"/>
        </a:p>
      </dsp:txBody>
      <dsp:txXfrm>
        <a:off x="46800" y="3068686"/>
        <a:ext cx="3742986" cy="865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7630D-4B46-44E3-9A2A-137763AE35EB}">
      <dsp:nvSpPr>
        <dsp:cNvPr id="0" name=""/>
        <dsp:cNvSpPr/>
      </dsp:nvSpPr>
      <dsp:spPr>
        <a:xfrm>
          <a:off x="0" y="124500"/>
          <a:ext cx="10657183" cy="57856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越来越多的企业正在使用</a:t>
          </a:r>
          <a:r>
            <a:rPr lang="en-US" sz="2300" kern="1200" dirty="0"/>
            <a:t>Hadoop</a:t>
          </a:r>
          <a:r>
            <a:rPr lang="zh-CN" sz="2300" kern="1200" dirty="0"/>
            <a:t>管理数据</a:t>
          </a:r>
        </a:p>
      </dsp:txBody>
      <dsp:txXfrm>
        <a:off x="28243" y="152743"/>
        <a:ext cx="10600697" cy="522079"/>
      </dsp:txXfrm>
    </dsp:sp>
    <dsp:sp modelId="{FAD2557C-2513-402C-BB87-B7AEB2CF63FF}">
      <dsp:nvSpPr>
        <dsp:cNvPr id="0" name=""/>
        <dsp:cNvSpPr/>
      </dsp:nvSpPr>
      <dsp:spPr>
        <a:xfrm>
          <a:off x="0" y="769305"/>
          <a:ext cx="10657183" cy="57856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现有的业务分析工具（如</a:t>
          </a:r>
          <a:r>
            <a:rPr lang="en-US" sz="2300" kern="1200" dirty="0"/>
            <a:t>Tableau</a:t>
          </a:r>
          <a:r>
            <a:rPr lang="zh-CN" sz="2300" kern="1200" dirty="0"/>
            <a:t>，</a:t>
          </a:r>
          <a:r>
            <a:rPr lang="en-US" sz="2300" kern="1200" dirty="0" err="1"/>
            <a:t>Microstrategy</a:t>
          </a:r>
          <a:r>
            <a:rPr lang="zh-CN" sz="2300" kern="1200" dirty="0"/>
            <a:t>等）</a:t>
          </a:r>
          <a:r>
            <a:rPr lang="en-US" sz="2300" kern="1200" dirty="0"/>
            <a:t>/</a:t>
          </a:r>
          <a:r>
            <a:rPr lang="zh-CN" sz="2300" kern="1200" dirty="0"/>
            <a:t>系统往往存在很大的局限</a:t>
          </a:r>
        </a:p>
      </dsp:txBody>
      <dsp:txXfrm>
        <a:off x="28243" y="797548"/>
        <a:ext cx="10600697" cy="522079"/>
      </dsp:txXfrm>
    </dsp:sp>
    <dsp:sp modelId="{3AAEAA76-89D9-482D-BD20-BAFD46C58AED}">
      <dsp:nvSpPr>
        <dsp:cNvPr id="0" name=""/>
        <dsp:cNvSpPr/>
      </dsp:nvSpPr>
      <dsp:spPr>
        <a:xfrm>
          <a:off x="0" y="1347870"/>
          <a:ext cx="10657183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/>
            <a:t>难以水平扩展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/>
            <a:t>无法处理超大规模数据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/>
            <a:t>缺少对</a:t>
          </a:r>
          <a:r>
            <a:rPr lang="en-US" sz="1800" kern="1200"/>
            <a:t>Hadoop</a:t>
          </a:r>
          <a:r>
            <a:rPr lang="zh-CN" sz="1800" kern="1200"/>
            <a:t>的支持</a:t>
          </a:r>
        </a:p>
      </dsp:txBody>
      <dsp:txXfrm>
        <a:off x="0" y="1347870"/>
        <a:ext cx="10657183" cy="999810"/>
      </dsp:txXfrm>
    </dsp:sp>
    <dsp:sp modelId="{050AD740-2072-414B-9520-C3677FE7BDD9}">
      <dsp:nvSpPr>
        <dsp:cNvPr id="0" name=""/>
        <dsp:cNvSpPr/>
      </dsp:nvSpPr>
      <dsp:spPr>
        <a:xfrm>
          <a:off x="0" y="2347680"/>
          <a:ext cx="10657183" cy="57856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利用</a:t>
          </a:r>
          <a:r>
            <a:rPr lang="en-US" sz="2300" kern="1200"/>
            <a:t>Hadoop</a:t>
          </a:r>
          <a:r>
            <a:rPr lang="zh-CN" sz="2300" kern="1200"/>
            <a:t>做数据分析依然存在诸多障碍</a:t>
          </a:r>
        </a:p>
      </dsp:txBody>
      <dsp:txXfrm>
        <a:off x="28243" y="2375923"/>
        <a:ext cx="10600697" cy="522079"/>
      </dsp:txXfrm>
    </dsp:sp>
    <dsp:sp modelId="{4FA79C73-14ED-4172-AE5A-02E5F1CB28F7}">
      <dsp:nvSpPr>
        <dsp:cNvPr id="0" name=""/>
        <dsp:cNvSpPr/>
      </dsp:nvSpPr>
      <dsp:spPr>
        <a:xfrm>
          <a:off x="0" y="2926245"/>
          <a:ext cx="10657183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800" kern="1200"/>
            <a:t>大多数分析师只习惯使用</a:t>
          </a:r>
          <a:r>
            <a:rPr lang="en-US" sz="1800" kern="1200"/>
            <a:t>SQL</a:t>
          </a:r>
          <a:endParaRPr lang="zh-CN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Hadoop</a:t>
          </a:r>
          <a:r>
            <a:rPr lang="zh-CN" sz="1800" kern="1200"/>
            <a:t>难以实现快速交互式查询</a:t>
          </a:r>
        </a:p>
      </dsp:txBody>
      <dsp:txXfrm>
        <a:off x="0" y="2926245"/>
        <a:ext cx="10657183" cy="6546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7BA1F-1833-43B2-890E-32903D98947D}">
      <dsp:nvSpPr>
        <dsp:cNvPr id="0" name=""/>
        <dsp:cNvSpPr/>
      </dsp:nvSpPr>
      <dsp:spPr>
        <a:xfrm>
          <a:off x="779644" y="98233"/>
          <a:ext cx="1557858" cy="15578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2B5ED-5C99-47BB-9DE2-0D4956A119CF}">
      <dsp:nvSpPr>
        <dsp:cNvPr id="0" name=""/>
        <dsp:cNvSpPr/>
      </dsp:nvSpPr>
      <dsp:spPr>
        <a:xfrm>
          <a:off x="779644" y="98233"/>
          <a:ext cx="1557858" cy="15578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8A2F7-605D-4C34-BA04-15ED3D3A9E3B}">
      <dsp:nvSpPr>
        <dsp:cNvPr id="0" name=""/>
        <dsp:cNvSpPr/>
      </dsp:nvSpPr>
      <dsp:spPr>
        <a:xfrm>
          <a:off x="715" y="378648"/>
          <a:ext cx="3115717" cy="9970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Apache </a:t>
          </a:r>
          <a:r>
            <a:rPr lang="en-US" sz="1700" kern="1200" dirty="0" err="1"/>
            <a:t>Kylin</a:t>
          </a:r>
          <a:r>
            <a:rPr lang="zh-CN" sz="1700" kern="1200" dirty="0"/>
            <a:t>™</a:t>
          </a:r>
          <a:r>
            <a:rPr lang="zh-CN" altLang="en-US" sz="1700" kern="1200" dirty="0"/>
            <a:t>是在</a:t>
          </a:r>
          <a:r>
            <a:rPr lang="en-US" sz="1700" kern="1200" dirty="0"/>
            <a:t>Hadoop</a:t>
          </a:r>
          <a:r>
            <a:rPr lang="zh-CN" altLang="en-US" sz="1700" kern="1200" dirty="0"/>
            <a:t>之上的分布式的大数据分析引擎</a:t>
          </a:r>
          <a:endParaRPr lang="zh-CN" sz="1700" kern="1200" dirty="0"/>
        </a:p>
      </dsp:txBody>
      <dsp:txXfrm>
        <a:off x="715" y="378648"/>
        <a:ext cx="3115717" cy="997029"/>
      </dsp:txXfrm>
    </dsp:sp>
    <dsp:sp modelId="{3952AF35-2822-4688-AB7B-3983798B43C4}">
      <dsp:nvSpPr>
        <dsp:cNvPr id="0" name=""/>
        <dsp:cNvSpPr/>
      </dsp:nvSpPr>
      <dsp:spPr>
        <a:xfrm>
          <a:off x="4549662" y="98233"/>
          <a:ext cx="1557858" cy="15578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74289-ED87-405D-86C1-7A50D432DA65}">
      <dsp:nvSpPr>
        <dsp:cNvPr id="0" name=""/>
        <dsp:cNvSpPr/>
      </dsp:nvSpPr>
      <dsp:spPr>
        <a:xfrm>
          <a:off x="4549662" y="98233"/>
          <a:ext cx="1557858" cy="15578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C6A4F-4786-4A9E-BA42-D17D3DB79D9C}">
      <dsp:nvSpPr>
        <dsp:cNvPr id="0" name=""/>
        <dsp:cNvSpPr/>
      </dsp:nvSpPr>
      <dsp:spPr>
        <a:xfrm>
          <a:off x="3770733" y="378648"/>
          <a:ext cx="3115717" cy="9970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为超大规模数据集</a:t>
          </a:r>
          <a:r>
            <a:rPr lang="zh-CN" altLang="en-US" sz="1700" kern="1200" dirty="0"/>
            <a:t>提供</a:t>
          </a:r>
          <a:r>
            <a:rPr lang="zh-CN" sz="1700" kern="1200" dirty="0"/>
            <a:t>标准</a:t>
          </a:r>
          <a:r>
            <a:rPr lang="en-US" sz="1700" kern="1200" dirty="0"/>
            <a:t>SQL</a:t>
          </a:r>
          <a:r>
            <a:rPr lang="zh-CN" sz="1700" kern="1200" dirty="0"/>
            <a:t>查询及多维分析（</a:t>
          </a:r>
          <a:r>
            <a:rPr lang="en-US" sz="1700" kern="1200" dirty="0"/>
            <a:t>OLAP</a:t>
          </a:r>
          <a:r>
            <a:rPr lang="zh-CN" sz="1700" kern="1200" dirty="0"/>
            <a:t>）功能，</a:t>
          </a:r>
          <a:r>
            <a:rPr lang="zh-CN" altLang="en-US" sz="1700" kern="1200" dirty="0"/>
            <a:t>并支持</a:t>
          </a:r>
          <a:r>
            <a:rPr lang="zh-CN" sz="1700" kern="1200" dirty="0"/>
            <a:t>亚秒级的交互式分析能力。</a:t>
          </a:r>
        </a:p>
      </dsp:txBody>
      <dsp:txXfrm>
        <a:off x="3770733" y="378648"/>
        <a:ext cx="3115717" cy="997029"/>
      </dsp:txXfrm>
    </dsp:sp>
    <dsp:sp modelId="{CD116B16-4CB0-410F-B7BB-C5FFBEB19725}">
      <dsp:nvSpPr>
        <dsp:cNvPr id="0" name=""/>
        <dsp:cNvSpPr/>
      </dsp:nvSpPr>
      <dsp:spPr>
        <a:xfrm>
          <a:off x="8319680" y="98233"/>
          <a:ext cx="1557858" cy="15578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3329E7-C6AA-4562-9400-AAD0DE1833C5}">
      <dsp:nvSpPr>
        <dsp:cNvPr id="0" name=""/>
        <dsp:cNvSpPr/>
      </dsp:nvSpPr>
      <dsp:spPr>
        <a:xfrm>
          <a:off x="8319680" y="98233"/>
          <a:ext cx="1557858" cy="15578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5C400-046B-4821-B92F-1BD76A874584}">
      <dsp:nvSpPr>
        <dsp:cNvPr id="0" name=""/>
        <dsp:cNvSpPr/>
      </dsp:nvSpPr>
      <dsp:spPr>
        <a:xfrm>
          <a:off x="7540751" y="378648"/>
          <a:ext cx="3115717" cy="9970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最初由</a:t>
          </a:r>
          <a:r>
            <a:rPr lang="en-US" sz="1700" kern="1200" dirty="0"/>
            <a:t>eBay Inc. </a:t>
          </a:r>
          <a:r>
            <a:rPr lang="zh-CN" sz="1700" kern="1200" dirty="0"/>
            <a:t>开发并贡献至开源社区。</a:t>
          </a:r>
          <a:r>
            <a:rPr lang="en-US" sz="1700" kern="1200" dirty="0"/>
            <a:t> </a:t>
          </a:r>
          <a:endParaRPr lang="zh-CN" sz="1700" kern="1200" dirty="0"/>
        </a:p>
      </dsp:txBody>
      <dsp:txXfrm>
        <a:off x="7540751" y="378648"/>
        <a:ext cx="3115717" cy="997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1520A-8E50-4D50-B8FE-0D6DC4396BA7}">
      <dsp:nvSpPr>
        <dsp:cNvPr id="0" name=""/>
        <dsp:cNvSpPr/>
      </dsp:nvSpPr>
      <dsp:spPr>
        <a:xfrm>
          <a:off x="0" y="100331"/>
          <a:ext cx="10657183" cy="402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</a:t>
          </a:r>
          <a:r>
            <a:rPr lang="zh-CN" sz="1600" b="1" kern="1200"/>
            <a:t>可扩展超快</a:t>
          </a:r>
          <a:r>
            <a:rPr lang="en-US" sz="1600" b="1" kern="1200"/>
            <a:t>OLAP</a:t>
          </a:r>
          <a:r>
            <a:rPr lang="zh-CN" sz="1600" b="1" kern="1200"/>
            <a:t>引擎</a:t>
          </a:r>
          <a:r>
            <a:rPr lang="en-US" sz="1600" b="1" kern="1200"/>
            <a:t>: </a:t>
          </a:r>
          <a:endParaRPr lang="zh-CN" sz="1600" kern="1200"/>
        </a:p>
      </dsp:txBody>
      <dsp:txXfrm>
        <a:off x="19647" y="119978"/>
        <a:ext cx="10617889" cy="363186"/>
      </dsp:txXfrm>
    </dsp:sp>
    <dsp:sp modelId="{7824F6DD-EB98-448F-B9A4-72DF5724DE77}">
      <dsp:nvSpPr>
        <dsp:cNvPr id="0" name=""/>
        <dsp:cNvSpPr/>
      </dsp:nvSpPr>
      <dsp:spPr>
        <a:xfrm>
          <a:off x="0" y="502811"/>
          <a:ext cx="1065718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Kylin</a:t>
          </a:r>
          <a:r>
            <a:rPr lang="zh-CN" sz="1200" kern="1200"/>
            <a:t>是为减少在</a:t>
          </a:r>
          <a:r>
            <a:rPr lang="en-US" sz="1200" kern="1200"/>
            <a:t>Hadoop</a:t>
          </a:r>
          <a:r>
            <a:rPr lang="zh-CN" sz="1200" kern="1200"/>
            <a:t>上百亿规模数据查询延迟而设计</a:t>
          </a:r>
        </a:p>
      </dsp:txBody>
      <dsp:txXfrm>
        <a:off x="0" y="502811"/>
        <a:ext cx="10657183" cy="264960"/>
      </dsp:txXfrm>
    </dsp:sp>
    <dsp:sp modelId="{EDBA4179-3D57-46F4-9106-8EFA20BDD9AD}">
      <dsp:nvSpPr>
        <dsp:cNvPr id="0" name=""/>
        <dsp:cNvSpPr/>
      </dsp:nvSpPr>
      <dsp:spPr>
        <a:xfrm>
          <a:off x="0" y="767771"/>
          <a:ext cx="10657183" cy="402480"/>
        </a:xfrm>
        <a:prstGeom prst="roundRect">
          <a:avLst/>
        </a:prstGeom>
        <a:solidFill>
          <a:schemeClr val="accent2">
            <a:hueOff val="361081"/>
            <a:satOff val="-7663"/>
            <a:lumOff val="-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Hadoop ANSI SQL </a:t>
          </a:r>
          <a:r>
            <a:rPr lang="zh-CN" sz="1600" b="1" kern="1200"/>
            <a:t>接口</a:t>
          </a:r>
          <a:r>
            <a:rPr lang="en-US" sz="1600" b="1" kern="1200"/>
            <a:t>: </a:t>
          </a:r>
          <a:endParaRPr lang="zh-CN" sz="1600" kern="1200"/>
        </a:p>
      </dsp:txBody>
      <dsp:txXfrm>
        <a:off x="19647" y="787418"/>
        <a:ext cx="10617889" cy="363186"/>
      </dsp:txXfrm>
    </dsp:sp>
    <dsp:sp modelId="{6181C2D0-4E07-47DE-A669-A8FE8A70B556}">
      <dsp:nvSpPr>
        <dsp:cNvPr id="0" name=""/>
        <dsp:cNvSpPr/>
      </dsp:nvSpPr>
      <dsp:spPr>
        <a:xfrm>
          <a:off x="0" y="1170251"/>
          <a:ext cx="1065718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Kylin</a:t>
          </a:r>
          <a:r>
            <a:rPr lang="zh-CN" sz="1200" kern="1200"/>
            <a:t>为</a:t>
          </a:r>
          <a:r>
            <a:rPr lang="en-US" sz="1200" kern="1200"/>
            <a:t>Hadoop</a:t>
          </a:r>
          <a:r>
            <a:rPr lang="zh-CN" sz="1200" kern="1200"/>
            <a:t>提供标准</a:t>
          </a:r>
          <a:r>
            <a:rPr lang="en-US" sz="1200" kern="1200"/>
            <a:t>SQL</a:t>
          </a:r>
          <a:r>
            <a:rPr lang="zh-CN" sz="1200" kern="1200"/>
            <a:t>支持大部分查询功能</a:t>
          </a:r>
        </a:p>
      </dsp:txBody>
      <dsp:txXfrm>
        <a:off x="0" y="1170251"/>
        <a:ext cx="10657183" cy="264960"/>
      </dsp:txXfrm>
    </dsp:sp>
    <dsp:sp modelId="{CDC1334D-F309-44F3-B294-5DAE77167931}">
      <dsp:nvSpPr>
        <dsp:cNvPr id="0" name=""/>
        <dsp:cNvSpPr/>
      </dsp:nvSpPr>
      <dsp:spPr>
        <a:xfrm>
          <a:off x="0" y="1435211"/>
          <a:ext cx="10657183" cy="402480"/>
        </a:xfrm>
        <a:prstGeom prst="roundRect">
          <a:avLst/>
        </a:prstGeom>
        <a:solidFill>
          <a:schemeClr val="accent2">
            <a:hueOff val="722163"/>
            <a:satOff val="-15326"/>
            <a:lumOff val="-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</a:t>
          </a:r>
          <a:r>
            <a:rPr lang="zh-CN" sz="1600" b="1" kern="1200"/>
            <a:t>交互式查询能力</a:t>
          </a:r>
          <a:r>
            <a:rPr lang="en-US" sz="1600" b="1" kern="1200"/>
            <a:t>: </a:t>
          </a:r>
          <a:endParaRPr lang="zh-CN" sz="1600" kern="1200"/>
        </a:p>
      </dsp:txBody>
      <dsp:txXfrm>
        <a:off x="19647" y="1454858"/>
        <a:ext cx="10617889" cy="363186"/>
      </dsp:txXfrm>
    </dsp:sp>
    <dsp:sp modelId="{2336CE95-1440-4BE0-9BFD-D27CCA611980}">
      <dsp:nvSpPr>
        <dsp:cNvPr id="0" name=""/>
        <dsp:cNvSpPr/>
      </dsp:nvSpPr>
      <dsp:spPr>
        <a:xfrm>
          <a:off x="0" y="1837691"/>
          <a:ext cx="1065718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kern="1200"/>
            <a:t>通过</a:t>
          </a:r>
          <a:r>
            <a:rPr lang="en-US" sz="1200" kern="1200"/>
            <a:t>Kylin</a:t>
          </a:r>
          <a:r>
            <a:rPr lang="zh-CN" sz="1200" kern="1200"/>
            <a:t>，用户可以与</a:t>
          </a:r>
          <a:r>
            <a:rPr lang="en-US" sz="1200" kern="1200"/>
            <a:t>Hadoop</a:t>
          </a:r>
          <a:r>
            <a:rPr lang="zh-CN" sz="1200" kern="1200"/>
            <a:t>数据进行亚秒级交互，在同样的数据集上提供比</a:t>
          </a:r>
          <a:r>
            <a:rPr lang="en-US" sz="1200" kern="1200"/>
            <a:t>Hive</a:t>
          </a:r>
          <a:r>
            <a:rPr lang="zh-CN" sz="1200" kern="1200"/>
            <a:t>更好的性能</a:t>
          </a:r>
        </a:p>
      </dsp:txBody>
      <dsp:txXfrm>
        <a:off x="0" y="1837691"/>
        <a:ext cx="10657183" cy="264960"/>
      </dsp:txXfrm>
    </dsp:sp>
    <dsp:sp modelId="{9A148BF3-1CA0-4BD0-8471-EBD8713AEC51}">
      <dsp:nvSpPr>
        <dsp:cNvPr id="0" name=""/>
        <dsp:cNvSpPr/>
      </dsp:nvSpPr>
      <dsp:spPr>
        <a:xfrm>
          <a:off x="0" y="2102651"/>
          <a:ext cx="10657183" cy="402480"/>
        </a:xfrm>
        <a:prstGeom prst="roundRect">
          <a:avLst/>
        </a:prstGeom>
        <a:solidFill>
          <a:schemeClr val="accent2">
            <a:hueOff val="1083244"/>
            <a:satOff val="-22989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</a:t>
          </a:r>
          <a:r>
            <a:rPr lang="zh-CN" sz="1600" b="1" kern="1200"/>
            <a:t>多维立方体（</a:t>
          </a:r>
          <a:r>
            <a:rPr lang="en-US" sz="1600" b="1" kern="1200"/>
            <a:t>MOLAP Cube</a:t>
          </a:r>
          <a:r>
            <a:rPr lang="zh-CN" sz="1600" b="1" kern="1200"/>
            <a:t>）</a:t>
          </a:r>
          <a:r>
            <a:rPr lang="en-US" sz="1600" b="1" kern="1200"/>
            <a:t>:</a:t>
          </a:r>
          <a:endParaRPr lang="zh-CN" sz="1600" kern="1200"/>
        </a:p>
      </dsp:txBody>
      <dsp:txXfrm>
        <a:off x="19647" y="2122298"/>
        <a:ext cx="10617889" cy="363186"/>
      </dsp:txXfrm>
    </dsp:sp>
    <dsp:sp modelId="{7B7CD2FD-956C-4013-B2A1-BDCC8444045C}">
      <dsp:nvSpPr>
        <dsp:cNvPr id="0" name=""/>
        <dsp:cNvSpPr/>
      </dsp:nvSpPr>
      <dsp:spPr>
        <a:xfrm>
          <a:off x="0" y="2505131"/>
          <a:ext cx="1065718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kern="1200"/>
            <a:t>用户能够在</a:t>
          </a:r>
          <a:r>
            <a:rPr lang="en-US" sz="1200" kern="1200"/>
            <a:t>Kylin</a:t>
          </a:r>
          <a:r>
            <a:rPr lang="zh-CN" sz="1200" kern="1200"/>
            <a:t>里为百亿以上数据集定义数据模型并构建立方体</a:t>
          </a:r>
        </a:p>
      </dsp:txBody>
      <dsp:txXfrm>
        <a:off x="0" y="2505131"/>
        <a:ext cx="10657183" cy="264960"/>
      </dsp:txXfrm>
    </dsp:sp>
    <dsp:sp modelId="{980A5A8E-BF07-4E04-8D97-12F4B611C597}">
      <dsp:nvSpPr>
        <dsp:cNvPr id="0" name=""/>
        <dsp:cNvSpPr/>
      </dsp:nvSpPr>
      <dsp:spPr>
        <a:xfrm>
          <a:off x="0" y="2770091"/>
          <a:ext cx="10657183" cy="402480"/>
        </a:xfrm>
        <a:prstGeom prst="roundRect">
          <a:avLst/>
        </a:prstGeom>
        <a:solidFill>
          <a:schemeClr val="accent2">
            <a:hueOff val="1444326"/>
            <a:satOff val="-30652"/>
            <a:lumOff val="-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</a:t>
          </a:r>
          <a:r>
            <a:rPr lang="zh-CN" sz="1600" b="1" kern="1200"/>
            <a:t>与</a:t>
          </a:r>
          <a:r>
            <a:rPr lang="en-US" sz="1600" b="1" kern="1200"/>
            <a:t>BI</a:t>
          </a:r>
          <a:r>
            <a:rPr lang="zh-CN" sz="1600" b="1" kern="1200"/>
            <a:t>工具无缝整合</a:t>
          </a:r>
          <a:r>
            <a:rPr lang="en-US" sz="1600" b="1" kern="1200"/>
            <a:t>:</a:t>
          </a:r>
          <a:endParaRPr lang="zh-CN" sz="1600" kern="1200"/>
        </a:p>
      </dsp:txBody>
      <dsp:txXfrm>
        <a:off x="19647" y="2789738"/>
        <a:ext cx="10617889" cy="363186"/>
      </dsp:txXfrm>
    </dsp:sp>
    <dsp:sp modelId="{EA15F2CE-9295-47AB-BEFE-BB3FDB1A265C}">
      <dsp:nvSpPr>
        <dsp:cNvPr id="0" name=""/>
        <dsp:cNvSpPr/>
      </dsp:nvSpPr>
      <dsp:spPr>
        <a:xfrm>
          <a:off x="0" y="3172571"/>
          <a:ext cx="1065718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Kylin</a:t>
          </a:r>
          <a:r>
            <a:rPr lang="zh-CN" sz="1200" kern="1200"/>
            <a:t>提供与</a:t>
          </a:r>
          <a:r>
            <a:rPr lang="en-US" sz="1200" kern="1200"/>
            <a:t>BI</a:t>
          </a:r>
          <a:r>
            <a:rPr lang="zh-CN" sz="1200" kern="1200"/>
            <a:t>工具，如</a:t>
          </a:r>
          <a:r>
            <a:rPr lang="en-US" sz="1200" kern="1200"/>
            <a:t>Tableau</a:t>
          </a:r>
          <a:r>
            <a:rPr lang="zh-CN" sz="1200" kern="1200"/>
            <a:t>，的整合能力，即将提供对其他工具的整合</a:t>
          </a:r>
        </a:p>
      </dsp:txBody>
      <dsp:txXfrm>
        <a:off x="0" y="3172571"/>
        <a:ext cx="10657183" cy="264960"/>
      </dsp:txXfrm>
    </dsp:sp>
    <dsp:sp modelId="{06D093F5-1880-4403-8140-595E35A4ED6F}">
      <dsp:nvSpPr>
        <dsp:cNvPr id="0" name=""/>
        <dsp:cNvSpPr/>
      </dsp:nvSpPr>
      <dsp:spPr>
        <a:xfrm>
          <a:off x="0" y="3437531"/>
          <a:ext cx="10657183" cy="402480"/>
        </a:xfrm>
        <a:prstGeom prst="roundRect">
          <a:avLst/>
        </a:prstGeom>
        <a:solidFill>
          <a:schemeClr val="accent2">
            <a:hueOff val="1805407"/>
            <a:satOff val="-38315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- </a:t>
          </a:r>
          <a:r>
            <a:rPr lang="zh-CN" sz="1600" b="1" kern="1200"/>
            <a:t>其他特性</a:t>
          </a:r>
          <a:r>
            <a:rPr lang="en-US" sz="1600" b="1" kern="1200"/>
            <a:t>:</a:t>
          </a:r>
          <a:r>
            <a:rPr lang="zh-CN" sz="1600" kern="1200"/>
            <a:t> </a:t>
          </a:r>
        </a:p>
      </dsp:txBody>
      <dsp:txXfrm>
        <a:off x="19647" y="3457178"/>
        <a:ext cx="10617889" cy="363186"/>
      </dsp:txXfrm>
    </dsp:sp>
    <dsp:sp modelId="{1F3AF90F-ACBC-43FA-829B-A585678846E6}">
      <dsp:nvSpPr>
        <dsp:cNvPr id="0" name=""/>
        <dsp:cNvSpPr/>
      </dsp:nvSpPr>
      <dsp:spPr>
        <a:xfrm>
          <a:off x="0" y="3840011"/>
          <a:ext cx="1065718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36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Job</a:t>
          </a:r>
          <a:r>
            <a:rPr lang="zh-CN" sz="1200" kern="1200" dirty="0"/>
            <a:t>管理与监控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200" kern="1200" dirty="0"/>
            <a:t> 压缩与编码</a:t>
          </a:r>
          <a:br>
            <a:rPr lang="zh-CN" sz="1200" kern="1200" dirty="0"/>
          </a:br>
          <a:r>
            <a:rPr lang="en-US" sz="1200" kern="1200" dirty="0"/>
            <a:t>…….</a:t>
          </a:r>
          <a:endParaRPr lang="zh-CN" sz="1200" kern="1200" dirty="0"/>
        </a:p>
      </dsp:txBody>
      <dsp:txXfrm>
        <a:off x="0" y="3840011"/>
        <a:ext cx="10657183" cy="596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ED515-2B73-4C8E-AAEA-0B4907538FF1}">
      <dsp:nvSpPr>
        <dsp:cNvPr id="0" name=""/>
        <dsp:cNvSpPr/>
      </dsp:nvSpPr>
      <dsp:spPr>
        <a:xfrm>
          <a:off x="0" y="1296143"/>
          <a:ext cx="11953328" cy="172819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C2F3B-74CC-4185-A08B-C27A4ADEAF14}">
      <dsp:nvSpPr>
        <dsp:cNvPr id="0" name=""/>
        <dsp:cNvSpPr/>
      </dsp:nvSpPr>
      <dsp:spPr>
        <a:xfrm>
          <a:off x="4727" y="0"/>
          <a:ext cx="2067026" cy="172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2013</a:t>
          </a:r>
          <a:r>
            <a:rPr lang="zh-CN" sz="1400" kern="1200"/>
            <a:t>年的时候，</a:t>
          </a:r>
          <a:r>
            <a:rPr lang="en-US" sz="1400" kern="1200"/>
            <a:t>Kylin</a:t>
          </a:r>
          <a:r>
            <a:rPr lang="zh-CN" sz="1400" kern="1200"/>
            <a:t>项目的创始人韩卿</a:t>
          </a:r>
          <a:r>
            <a:rPr lang="en-US" sz="1400" kern="1200"/>
            <a:t>(Luke)</a:t>
          </a:r>
          <a:r>
            <a:rPr lang="zh-CN" sz="1400" kern="1200"/>
            <a:t>，带领工程师经过不断的尝试和摸索，</a:t>
          </a:r>
          <a:r>
            <a:rPr lang="en-US" sz="1400" kern="1200"/>
            <a:t>Kylin</a:t>
          </a:r>
          <a:r>
            <a:rPr lang="zh-CN" sz="1400" kern="1200"/>
            <a:t>探索出了在</a:t>
          </a:r>
          <a:r>
            <a:rPr lang="en-US" sz="1400" kern="1200"/>
            <a:t>Hadoop</a:t>
          </a:r>
          <a:r>
            <a:rPr lang="zh-CN" sz="1400" kern="1200"/>
            <a:t>之上做预计算、做</a:t>
          </a:r>
          <a:r>
            <a:rPr lang="en-US" sz="1400" kern="1200"/>
            <a:t>Cube</a:t>
          </a:r>
          <a:r>
            <a:rPr lang="zh-CN" sz="1400" kern="1200"/>
            <a:t>这条路线</a:t>
          </a:r>
        </a:p>
      </dsp:txBody>
      <dsp:txXfrm>
        <a:off x="4727" y="0"/>
        <a:ext cx="2067026" cy="1728191"/>
      </dsp:txXfrm>
    </dsp:sp>
    <dsp:sp modelId="{482B05FD-ABA3-4875-AC8D-EF1C316C43CA}">
      <dsp:nvSpPr>
        <dsp:cNvPr id="0" name=""/>
        <dsp:cNvSpPr/>
      </dsp:nvSpPr>
      <dsp:spPr>
        <a:xfrm>
          <a:off x="822217" y="1944215"/>
          <a:ext cx="432047" cy="432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1421C-63CD-4733-A329-7FA13A37DA71}">
      <dsp:nvSpPr>
        <dsp:cNvPr id="0" name=""/>
        <dsp:cNvSpPr/>
      </dsp:nvSpPr>
      <dsp:spPr>
        <a:xfrm>
          <a:off x="2175105" y="2592287"/>
          <a:ext cx="2067026" cy="172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在</a:t>
          </a:r>
          <a:r>
            <a:rPr lang="en-US" sz="1400" kern="1200"/>
            <a:t>2014</a:t>
          </a:r>
          <a:r>
            <a:rPr lang="zh-CN" sz="1400" kern="1200"/>
            <a:t>年</a:t>
          </a:r>
          <a:r>
            <a:rPr lang="en-US" sz="1400" kern="1200"/>
            <a:t>10</a:t>
          </a:r>
          <a:r>
            <a:rPr lang="zh-CN" sz="1400" kern="1200"/>
            <a:t>月在</a:t>
          </a:r>
          <a:r>
            <a:rPr lang="en-US" sz="1400" kern="1200"/>
            <a:t>Github</a:t>
          </a:r>
          <a:r>
            <a:rPr lang="zh-CN" sz="1400" kern="1200"/>
            <a:t>开源 。一个月之后项目被</a:t>
          </a:r>
          <a:r>
            <a:rPr lang="en-US" sz="1400" kern="1200"/>
            <a:t>Apache</a:t>
          </a:r>
          <a:r>
            <a:rPr lang="zh-CN" sz="1400" kern="1200"/>
            <a:t>接受成为其一个孵化器项目</a:t>
          </a:r>
        </a:p>
      </dsp:txBody>
      <dsp:txXfrm>
        <a:off x="2175105" y="2592287"/>
        <a:ext cx="2067026" cy="1728191"/>
      </dsp:txXfrm>
    </dsp:sp>
    <dsp:sp modelId="{601B9D5B-D5AA-4223-9F11-B0BE9E74C58A}">
      <dsp:nvSpPr>
        <dsp:cNvPr id="0" name=""/>
        <dsp:cNvSpPr/>
      </dsp:nvSpPr>
      <dsp:spPr>
        <a:xfrm>
          <a:off x="2992595" y="1944215"/>
          <a:ext cx="432047" cy="432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1A48-2DF5-43D2-8753-FA6C79F93035}">
      <dsp:nvSpPr>
        <dsp:cNvPr id="0" name=""/>
        <dsp:cNvSpPr/>
      </dsp:nvSpPr>
      <dsp:spPr>
        <a:xfrm>
          <a:off x="4345484" y="0"/>
          <a:ext cx="2067026" cy="172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2015</a:t>
          </a:r>
          <a:r>
            <a:rPr lang="zh-CN" sz="1400" kern="1200"/>
            <a:t>年的</a:t>
          </a:r>
          <a:r>
            <a:rPr lang="en-US" sz="1400" kern="1200"/>
            <a:t>9</a:t>
          </a:r>
          <a:r>
            <a:rPr lang="zh-CN" sz="1400" kern="1200"/>
            <a:t>月，</a:t>
          </a:r>
          <a:r>
            <a:rPr lang="en-US" sz="1400" kern="1200"/>
            <a:t>Kylin</a:t>
          </a:r>
          <a:r>
            <a:rPr lang="zh-CN" sz="1400" kern="1200"/>
            <a:t>获得 了美国</a:t>
          </a:r>
          <a:r>
            <a:rPr lang="en-US" sz="1400" kern="1200"/>
            <a:t>InfoWorld</a:t>
          </a:r>
          <a:r>
            <a:rPr lang="zh-CN" sz="1400" kern="1200"/>
            <a:t>评选的最佳开源大数据工具奖</a:t>
          </a:r>
        </a:p>
      </dsp:txBody>
      <dsp:txXfrm>
        <a:off x="4345484" y="0"/>
        <a:ext cx="2067026" cy="1728191"/>
      </dsp:txXfrm>
    </dsp:sp>
    <dsp:sp modelId="{F772196D-CDD1-441E-A35A-29A6E25D4872}">
      <dsp:nvSpPr>
        <dsp:cNvPr id="0" name=""/>
        <dsp:cNvSpPr/>
      </dsp:nvSpPr>
      <dsp:spPr>
        <a:xfrm>
          <a:off x="5162973" y="1944215"/>
          <a:ext cx="432047" cy="432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C9BE5-DB41-45C2-BE7B-C882DCE3B16B}">
      <dsp:nvSpPr>
        <dsp:cNvPr id="0" name=""/>
        <dsp:cNvSpPr/>
      </dsp:nvSpPr>
      <dsp:spPr>
        <a:xfrm>
          <a:off x="6515862" y="2592287"/>
          <a:ext cx="2067026" cy="172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2015</a:t>
          </a:r>
          <a:r>
            <a:rPr lang="zh-CN" sz="1400" kern="1200"/>
            <a:t>年</a:t>
          </a:r>
          <a:r>
            <a:rPr lang="en-US" sz="1400" kern="1200"/>
            <a:t>11</a:t>
          </a:r>
          <a:r>
            <a:rPr lang="zh-CN" sz="1400" kern="1200"/>
            <a:t>月份，经过</a:t>
          </a:r>
          <a:r>
            <a:rPr lang="en-US" sz="1400" kern="1200"/>
            <a:t>Apache</a:t>
          </a:r>
          <a:r>
            <a:rPr lang="zh-CN" sz="1400" kern="1200"/>
            <a:t>软件基金会（</a:t>
          </a:r>
          <a:r>
            <a:rPr lang="en-US" sz="1400" kern="1200"/>
            <a:t>ASF</a:t>
          </a:r>
          <a:r>
            <a:rPr lang="zh-CN" sz="1400" kern="1200"/>
            <a:t>）的投票，</a:t>
          </a:r>
          <a:r>
            <a:rPr lang="en-US" sz="1400" kern="1200"/>
            <a:t>Kylin</a:t>
          </a:r>
          <a:r>
            <a:rPr lang="zh-CN" sz="1400" kern="1200"/>
            <a:t>正式毕业，称为其大数据领域的一个顶级项目</a:t>
          </a:r>
        </a:p>
      </dsp:txBody>
      <dsp:txXfrm>
        <a:off x="6515862" y="2592287"/>
        <a:ext cx="2067026" cy="1728191"/>
      </dsp:txXfrm>
    </dsp:sp>
    <dsp:sp modelId="{C0A82B3F-C6D1-40B1-8F87-7F7B6DDC07DC}">
      <dsp:nvSpPr>
        <dsp:cNvPr id="0" name=""/>
        <dsp:cNvSpPr/>
      </dsp:nvSpPr>
      <dsp:spPr>
        <a:xfrm>
          <a:off x="7333351" y="1944215"/>
          <a:ext cx="432047" cy="432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AA287-6A25-44E8-B4A0-4D06B3F848C9}">
      <dsp:nvSpPr>
        <dsp:cNvPr id="0" name=""/>
        <dsp:cNvSpPr/>
      </dsp:nvSpPr>
      <dsp:spPr>
        <a:xfrm>
          <a:off x="8686240" y="0"/>
          <a:ext cx="2067026" cy="1728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2016</a:t>
          </a:r>
          <a:r>
            <a:rPr lang="zh-CN" sz="1400" kern="1200"/>
            <a:t>年</a:t>
          </a:r>
          <a:r>
            <a:rPr lang="en-US" sz="1400" kern="1200"/>
            <a:t>3</a:t>
          </a:r>
          <a:r>
            <a:rPr lang="zh-CN" sz="1400" kern="1200"/>
            <a:t>月</a:t>
          </a:r>
          <a:r>
            <a:rPr lang="en-US" sz="1400" kern="1200"/>
            <a:t>, </a:t>
          </a:r>
          <a:r>
            <a:rPr lang="zh-CN" sz="1400" kern="1200"/>
            <a:t>由</a:t>
          </a:r>
          <a:r>
            <a:rPr lang="en-US" sz="1400" kern="1200"/>
            <a:t>Apache Kylin</a:t>
          </a:r>
          <a:r>
            <a:rPr lang="zh-CN" sz="1400" kern="1200"/>
            <a:t>主要开发人员组成的公司</a:t>
          </a:r>
          <a:r>
            <a:rPr lang="en-US" sz="1400" kern="1200"/>
            <a:t>Kyligence</a:t>
          </a:r>
          <a:r>
            <a:rPr lang="zh-CN" sz="1400" kern="1200"/>
            <a:t>成立，致力于</a:t>
          </a:r>
          <a:r>
            <a:rPr lang="en-US" sz="1400" kern="1200"/>
            <a:t>Kylin</a:t>
          </a:r>
          <a:r>
            <a:rPr lang="zh-CN" sz="1400" kern="1200"/>
            <a:t>在业界的推广和使用。</a:t>
          </a:r>
        </a:p>
      </dsp:txBody>
      <dsp:txXfrm>
        <a:off x="8686240" y="0"/>
        <a:ext cx="2067026" cy="1728191"/>
      </dsp:txXfrm>
    </dsp:sp>
    <dsp:sp modelId="{B889096F-E16F-497E-9AE7-9A65D8966140}">
      <dsp:nvSpPr>
        <dsp:cNvPr id="0" name=""/>
        <dsp:cNvSpPr/>
      </dsp:nvSpPr>
      <dsp:spPr>
        <a:xfrm>
          <a:off x="9503730" y="1944215"/>
          <a:ext cx="432047" cy="432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7E95C-4F38-4FA3-972E-086EDF245416}">
      <dsp:nvSpPr>
        <dsp:cNvPr id="0" name=""/>
        <dsp:cNvSpPr/>
      </dsp:nvSpPr>
      <dsp:spPr>
        <a:xfrm>
          <a:off x="1415" y="852431"/>
          <a:ext cx="2759632" cy="27596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872" tIns="29210" rIns="151872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讨论了一下</a:t>
          </a:r>
          <a:r>
            <a:rPr lang="en-US" sz="2300" kern="1200" dirty="0"/>
            <a:t>OLAP/OLTP</a:t>
          </a:r>
          <a:r>
            <a:rPr lang="zh-CN" sz="2300" kern="1200" dirty="0"/>
            <a:t>的概念</a:t>
          </a:r>
        </a:p>
      </dsp:txBody>
      <dsp:txXfrm>
        <a:off x="405554" y="1256570"/>
        <a:ext cx="1951354" cy="1951354"/>
      </dsp:txXfrm>
    </dsp:sp>
    <dsp:sp modelId="{0D3F6BE6-5C64-4127-8FCA-4F251C5D4C71}">
      <dsp:nvSpPr>
        <dsp:cNvPr id="0" name=""/>
        <dsp:cNvSpPr/>
      </dsp:nvSpPr>
      <dsp:spPr>
        <a:xfrm>
          <a:off x="2209121" y="852431"/>
          <a:ext cx="2759632" cy="27596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872" tIns="29210" rIns="151872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Apache </a:t>
          </a:r>
          <a:r>
            <a:rPr lang="en-US" sz="2300" kern="1200" dirty="0" err="1"/>
            <a:t>Kylin</a:t>
          </a:r>
          <a:r>
            <a:rPr lang="en-US" sz="2300" kern="1200" dirty="0"/>
            <a:t> </a:t>
          </a:r>
          <a:r>
            <a:rPr lang="zh-CN" sz="2300" kern="1200" dirty="0"/>
            <a:t>产生背景</a:t>
          </a:r>
        </a:p>
      </dsp:txBody>
      <dsp:txXfrm>
        <a:off x="2613260" y="1256570"/>
        <a:ext cx="1951354" cy="1951354"/>
      </dsp:txXfrm>
    </dsp:sp>
    <dsp:sp modelId="{CF05EA04-3F2D-4D86-90DE-E3BF677829A4}">
      <dsp:nvSpPr>
        <dsp:cNvPr id="0" name=""/>
        <dsp:cNvSpPr/>
      </dsp:nvSpPr>
      <dsp:spPr>
        <a:xfrm>
          <a:off x="4416827" y="852431"/>
          <a:ext cx="2759632" cy="27596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872" tIns="29210" rIns="151872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Apache </a:t>
          </a:r>
          <a:r>
            <a:rPr lang="en-US" sz="2300" kern="1200" dirty="0" err="1"/>
            <a:t>Kylin</a:t>
          </a:r>
          <a:r>
            <a:rPr lang="en-US" sz="2300" kern="1200" dirty="0"/>
            <a:t> </a:t>
          </a:r>
          <a:r>
            <a:rPr lang="zh-CN" sz="2300" kern="1200" dirty="0"/>
            <a:t>是什么？</a:t>
          </a:r>
        </a:p>
      </dsp:txBody>
      <dsp:txXfrm>
        <a:off x="4820966" y="1256570"/>
        <a:ext cx="1951354" cy="1951354"/>
      </dsp:txXfrm>
    </dsp:sp>
    <dsp:sp modelId="{E7C49453-ABF7-4766-BE06-288C0EEF4963}">
      <dsp:nvSpPr>
        <dsp:cNvPr id="0" name=""/>
        <dsp:cNvSpPr/>
      </dsp:nvSpPr>
      <dsp:spPr>
        <a:xfrm>
          <a:off x="6624533" y="852431"/>
          <a:ext cx="2759632" cy="27596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872" tIns="29210" rIns="151872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Apache </a:t>
          </a:r>
          <a:r>
            <a:rPr lang="en-US" sz="2300" kern="1200" dirty="0" err="1"/>
            <a:t>Kylin</a:t>
          </a:r>
          <a:r>
            <a:rPr lang="en-US" sz="2300" kern="1200" dirty="0"/>
            <a:t> </a:t>
          </a:r>
          <a:r>
            <a:rPr lang="zh-CN" sz="2300" kern="1200" dirty="0"/>
            <a:t>的历史</a:t>
          </a:r>
        </a:p>
      </dsp:txBody>
      <dsp:txXfrm>
        <a:off x="7028672" y="1256570"/>
        <a:ext cx="1951354" cy="1951354"/>
      </dsp:txXfrm>
    </dsp:sp>
    <dsp:sp modelId="{C308A2F1-39A3-4B45-805E-609947E2B803}">
      <dsp:nvSpPr>
        <dsp:cNvPr id="0" name=""/>
        <dsp:cNvSpPr/>
      </dsp:nvSpPr>
      <dsp:spPr>
        <a:xfrm>
          <a:off x="8832240" y="852431"/>
          <a:ext cx="2759632" cy="27596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872" tIns="29210" rIns="151872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探讨了</a:t>
          </a:r>
          <a:r>
            <a:rPr lang="en-US" sz="2300" kern="1200" dirty="0"/>
            <a:t>SQL ON HADOOP</a:t>
          </a:r>
          <a:r>
            <a:rPr lang="zh-CN" sz="2300" kern="1200" dirty="0"/>
            <a:t>框架方案</a:t>
          </a:r>
        </a:p>
      </dsp:txBody>
      <dsp:txXfrm>
        <a:off x="9236379" y="1256570"/>
        <a:ext cx="1951354" cy="19513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6A1EB-DE01-4403-AE5B-7EC0A5B3794A}">
      <dsp:nvSpPr>
        <dsp:cNvPr id="0" name=""/>
        <dsp:cNvSpPr/>
      </dsp:nvSpPr>
      <dsp:spPr>
        <a:xfrm>
          <a:off x="0" y="178678"/>
          <a:ext cx="10729192" cy="77980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Kylin</a:t>
          </a:r>
          <a:r>
            <a:rPr lang="zh-CN" sz="3100" kern="1200" dirty="0"/>
            <a:t>的核心思想是预计算</a:t>
          </a:r>
        </a:p>
      </dsp:txBody>
      <dsp:txXfrm>
        <a:off x="38067" y="216745"/>
        <a:ext cx="10653058" cy="703671"/>
      </dsp:txXfrm>
    </dsp:sp>
    <dsp:sp modelId="{D2434E5B-385A-4027-A701-69442CA04FCB}">
      <dsp:nvSpPr>
        <dsp:cNvPr id="0" name=""/>
        <dsp:cNvSpPr/>
      </dsp:nvSpPr>
      <dsp:spPr>
        <a:xfrm>
          <a:off x="0" y="1047763"/>
          <a:ext cx="10729192" cy="77980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做过</a:t>
          </a:r>
          <a:r>
            <a:rPr lang="en-US" sz="3100" kern="1200" dirty="0"/>
            <a:t>BI</a:t>
          </a:r>
          <a:r>
            <a:rPr lang="zh-CN" sz="3100" kern="1200" dirty="0"/>
            <a:t>分析的人，对</a:t>
          </a:r>
          <a:r>
            <a:rPr lang="en-US" sz="3100" kern="1200" dirty="0"/>
            <a:t>Cube</a:t>
          </a:r>
          <a:r>
            <a:rPr lang="zh-CN" sz="3100" kern="1200" dirty="0"/>
            <a:t>都会有概念，就是用空间换时间</a:t>
          </a:r>
        </a:p>
      </dsp:txBody>
      <dsp:txXfrm>
        <a:off x="38067" y="1085830"/>
        <a:ext cx="10653058" cy="703671"/>
      </dsp:txXfrm>
    </dsp:sp>
    <dsp:sp modelId="{77601BA2-9B73-4EB4-8F46-091B27AA8798}">
      <dsp:nvSpPr>
        <dsp:cNvPr id="0" name=""/>
        <dsp:cNvSpPr/>
      </dsp:nvSpPr>
      <dsp:spPr>
        <a:xfrm>
          <a:off x="0" y="1916848"/>
          <a:ext cx="10729192" cy="77980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Kylin</a:t>
          </a:r>
          <a:r>
            <a:rPr lang="zh-CN" sz="3100" kern="1200" dirty="0"/>
            <a:t>的</a:t>
          </a:r>
          <a:r>
            <a:rPr lang="en-US" sz="3100" kern="1200" dirty="0"/>
            <a:t>cube</a:t>
          </a:r>
          <a:r>
            <a:rPr lang="zh-CN" sz="3100" kern="1200" dirty="0"/>
            <a:t>不是单一维度的组合，而是所有组合都可以计算</a:t>
          </a:r>
        </a:p>
      </dsp:txBody>
      <dsp:txXfrm>
        <a:off x="38067" y="1954915"/>
        <a:ext cx="10653058" cy="703671"/>
      </dsp:txXfrm>
    </dsp:sp>
    <dsp:sp modelId="{5E17FA3E-2AF2-4D9C-B3D7-10AD83E06D32}">
      <dsp:nvSpPr>
        <dsp:cNvPr id="0" name=""/>
        <dsp:cNvSpPr/>
      </dsp:nvSpPr>
      <dsp:spPr>
        <a:xfrm>
          <a:off x="0" y="2785933"/>
          <a:ext cx="10729192" cy="779805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</a:t>
          </a:r>
          <a:r>
            <a:rPr lang="zh-CN" sz="3100" kern="1200" dirty="0"/>
            <a:t>个维度的完整</a:t>
          </a:r>
          <a:r>
            <a:rPr lang="en-US" sz="3100" kern="1200" dirty="0"/>
            <a:t>Cube</a:t>
          </a:r>
          <a:r>
            <a:rPr lang="zh-CN" sz="3100" kern="1200" dirty="0"/>
            <a:t>， 会有</a:t>
          </a:r>
          <a:r>
            <a:rPr lang="en-US" sz="3100" kern="1200" dirty="0"/>
            <a:t>2</a:t>
          </a:r>
          <a:r>
            <a:rPr lang="zh-CN" sz="3100" kern="1200" dirty="0"/>
            <a:t>的</a:t>
          </a:r>
          <a:r>
            <a:rPr lang="en-US" sz="3100" kern="1200" dirty="0"/>
            <a:t>N</a:t>
          </a:r>
          <a:r>
            <a:rPr lang="zh-CN" sz="3100" kern="1200" dirty="0"/>
            <a:t>次方种组合。</a:t>
          </a:r>
        </a:p>
      </dsp:txBody>
      <dsp:txXfrm>
        <a:off x="38067" y="2824000"/>
        <a:ext cx="10653058" cy="70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#4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2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#1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18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2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srcNode" val="bottomArc1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if name="Name33" axis="par" ptType="asst" func="cnt" op="equ" val="1">
                          <dgm:alg type="conn">
                            <dgm:param type="srcNode" val="bottomArc3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34">
                          <dgm:alg type="conn">
                            <dgm:param type="srcNode" val="bottomArc2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srcNode" val="bottomArc1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srcNode" val="bottomArc3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if>
                            <dgm:else name="Name41">
                              <dgm:alg type="conn">
                                <dgm:param type="srcNode" val="bottomArc2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srcNode" val="bottomArc1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srcNode" val="bottomArc3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if>
                                <dgm:else name="Name48">
                                  <dgm:alg type="conn">
                                    <dgm:param type="srcNode" val="bottomArc2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srcNode" val="bottomArc1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srcNode" val="bottomArc3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if>
                                <dgm:else name="Name53">
                                  <dgm:alg type="conn">
                                    <dgm:param type="srcNode" val="bottomArc2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srcNode" val="bottomArc1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if>
                        <dgm:if name="Name57" axis="par" ptType="asst" func="cnt" op="equ" val="1">
                          <dgm:alg type="conn">
                            <dgm:param type="srcNode" val="bottomArc3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if>
                        <dgm:else name="Name58">
                          <dgm:alg type="conn">
                            <dgm:param type="srcNode" val="bottomArc2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srcNode" val="bottomArc1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if>
                    <dgm:if name="Name104" axis="par" ptType="asst" func="cnt" op="equ" val="1">
                      <dgm:alg type="conn">
                        <dgm:param type="srcNode" val="bottomArc3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if>
                    <dgm:else name="Name105">
                      <dgm:alg type="conn">
                        <dgm:param type="srcNode" val="bottomArc2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2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68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8A131-0F5B-46B5-ACBA-17B25C9C684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14650"/>
            <a:ext cx="10363200" cy="1712080"/>
          </a:xfrm>
        </p:spPr>
        <p:txBody>
          <a:bodyPr anchor="b">
            <a:normAutofit/>
          </a:bodyPr>
          <a:lstStyle>
            <a:lvl1pPr algn="ctr">
              <a:defRPr sz="600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626730"/>
            <a:ext cx="10363200" cy="729330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838200" y="400050"/>
            <a:ext cx="10515600" cy="5810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 bwMode="auto">
          <a:xfrm>
            <a:off x="3588015" y="1143001"/>
            <a:ext cx="5015971" cy="5160293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 flipV="1">
            <a:off x="3588015" y="1048014"/>
            <a:ext cx="5015971" cy="203231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5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119608" y="1467777"/>
            <a:ext cx="1952783" cy="14645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02744" y="1733487"/>
            <a:ext cx="786512" cy="933168"/>
            <a:chOff x="2910866" y="3859083"/>
            <a:chExt cx="763252" cy="1207431"/>
          </a:xfrm>
          <a:solidFill>
            <a:schemeClr val="tx1"/>
          </a:solidFill>
        </p:grpSpPr>
        <p:sp>
          <p:nvSpPr>
            <p:cNvPr id="12" name="Freeform 92"/>
            <p:cNvSpPr>
              <a:spLocks noEditPoints="1"/>
            </p:cNvSpPr>
            <p:nvPr/>
          </p:nvSpPr>
          <p:spPr bwMode="auto">
            <a:xfrm>
              <a:off x="2910866" y="4478964"/>
              <a:ext cx="763252" cy="545382"/>
            </a:xfrm>
            <a:custGeom>
              <a:avLst/>
              <a:gdLst>
                <a:gd name="T0" fmla="*/ 348 w 348"/>
                <a:gd name="T1" fmla="*/ 77 h 249"/>
                <a:gd name="T2" fmla="*/ 348 w 348"/>
                <a:gd name="T3" fmla="*/ 156 h 249"/>
                <a:gd name="T4" fmla="*/ 320 w 348"/>
                <a:gd name="T5" fmla="*/ 184 h 249"/>
                <a:gd name="T6" fmla="*/ 277 w 348"/>
                <a:gd name="T7" fmla="*/ 184 h 249"/>
                <a:gd name="T8" fmla="*/ 277 w 348"/>
                <a:gd name="T9" fmla="*/ 249 h 249"/>
                <a:gd name="T10" fmla="*/ 0 w 348"/>
                <a:gd name="T11" fmla="*/ 249 h 249"/>
                <a:gd name="T12" fmla="*/ 0 w 348"/>
                <a:gd name="T13" fmla="*/ 0 h 249"/>
                <a:gd name="T14" fmla="*/ 277 w 348"/>
                <a:gd name="T15" fmla="*/ 0 h 249"/>
                <a:gd name="T16" fmla="*/ 277 w 348"/>
                <a:gd name="T17" fmla="*/ 49 h 249"/>
                <a:gd name="T18" fmla="*/ 320 w 348"/>
                <a:gd name="T19" fmla="*/ 49 h 249"/>
                <a:gd name="T20" fmla="*/ 348 w 348"/>
                <a:gd name="T21" fmla="*/ 77 h 249"/>
                <a:gd name="T22" fmla="*/ 327 w 348"/>
                <a:gd name="T23" fmla="*/ 143 h 249"/>
                <a:gd name="T24" fmla="*/ 327 w 348"/>
                <a:gd name="T25" fmla="*/ 90 h 249"/>
                <a:gd name="T26" fmla="*/ 308 w 348"/>
                <a:gd name="T27" fmla="*/ 71 h 249"/>
                <a:gd name="T28" fmla="*/ 277 w 348"/>
                <a:gd name="T29" fmla="*/ 71 h 249"/>
                <a:gd name="T30" fmla="*/ 277 w 348"/>
                <a:gd name="T31" fmla="*/ 162 h 249"/>
                <a:gd name="T32" fmla="*/ 308 w 348"/>
                <a:gd name="T33" fmla="*/ 162 h 249"/>
                <a:gd name="T34" fmla="*/ 327 w 348"/>
                <a:gd name="T35" fmla="*/ 14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249">
                  <a:moveTo>
                    <a:pt x="348" y="77"/>
                  </a:moveTo>
                  <a:cubicBezTo>
                    <a:pt x="348" y="156"/>
                    <a:pt x="348" y="156"/>
                    <a:pt x="348" y="156"/>
                  </a:cubicBezTo>
                  <a:cubicBezTo>
                    <a:pt x="348" y="171"/>
                    <a:pt x="336" y="184"/>
                    <a:pt x="320" y="184"/>
                  </a:cubicBezTo>
                  <a:cubicBezTo>
                    <a:pt x="277" y="184"/>
                    <a:pt x="277" y="184"/>
                    <a:pt x="277" y="184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36" y="49"/>
                    <a:pt x="348" y="62"/>
                    <a:pt x="348" y="77"/>
                  </a:cubicBezTo>
                  <a:close/>
                  <a:moveTo>
                    <a:pt x="327" y="143"/>
                  </a:moveTo>
                  <a:cubicBezTo>
                    <a:pt x="327" y="90"/>
                    <a:pt x="327" y="90"/>
                    <a:pt x="327" y="90"/>
                  </a:cubicBezTo>
                  <a:cubicBezTo>
                    <a:pt x="327" y="79"/>
                    <a:pt x="318" y="71"/>
                    <a:pt x="308" y="71"/>
                  </a:cubicBezTo>
                  <a:cubicBezTo>
                    <a:pt x="277" y="71"/>
                    <a:pt x="277" y="71"/>
                    <a:pt x="277" y="71"/>
                  </a:cubicBezTo>
                  <a:cubicBezTo>
                    <a:pt x="277" y="162"/>
                    <a:pt x="277" y="162"/>
                    <a:pt x="277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18" y="162"/>
                    <a:pt x="327" y="154"/>
                    <a:pt x="327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lnSpcReduction="1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Freeform 93"/>
            <p:cNvSpPr/>
            <p:nvPr/>
          </p:nvSpPr>
          <p:spPr bwMode="auto">
            <a:xfrm>
              <a:off x="3387370" y="3878764"/>
              <a:ext cx="80121" cy="127912"/>
            </a:xfrm>
            <a:custGeom>
              <a:avLst/>
              <a:gdLst>
                <a:gd name="T0" fmla="*/ 38 w 57"/>
                <a:gd name="T1" fmla="*/ 0 h 91"/>
                <a:gd name="T2" fmla="*/ 57 w 57"/>
                <a:gd name="T3" fmla="*/ 91 h 91"/>
                <a:gd name="T4" fmla="*/ 0 w 57"/>
                <a:gd name="T5" fmla="*/ 84 h 91"/>
                <a:gd name="T6" fmla="*/ 38 w 57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1">
                  <a:moveTo>
                    <a:pt x="38" y="0"/>
                  </a:moveTo>
                  <a:lnTo>
                    <a:pt x="57" y="91"/>
                  </a:lnTo>
                  <a:lnTo>
                    <a:pt x="0" y="8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Freeform 94"/>
            <p:cNvSpPr/>
            <p:nvPr/>
          </p:nvSpPr>
          <p:spPr bwMode="auto">
            <a:xfrm>
              <a:off x="2950225" y="5039807"/>
              <a:ext cx="517268" cy="26707"/>
            </a:xfrm>
            <a:custGeom>
              <a:avLst/>
              <a:gdLst>
                <a:gd name="T0" fmla="*/ 0 w 236"/>
                <a:gd name="T1" fmla="*/ 0 h 12"/>
                <a:gd name="T2" fmla="*/ 236 w 236"/>
                <a:gd name="T3" fmla="*/ 0 h 12"/>
                <a:gd name="T4" fmla="*/ 221 w 236"/>
                <a:gd name="T5" fmla="*/ 12 h 12"/>
                <a:gd name="T6" fmla="*/ 15 w 236"/>
                <a:gd name="T7" fmla="*/ 12 h 12"/>
                <a:gd name="T8" fmla="*/ 0 w 23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2">
                  <a:moveTo>
                    <a:pt x="0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4" y="7"/>
                    <a:pt x="228" y="12"/>
                    <a:pt x="221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8" y="12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Freeform 95"/>
            <p:cNvSpPr/>
            <p:nvPr/>
          </p:nvSpPr>
          <p:spPr bwMode="auto">
            <a:xfrm>
              <a:off x="3329744" y="4010891"/>
              <a:ext cx="136345" cy="446989"/>
            </a:xfrm>
            <a:custGeom>
              <a:avLst/>
              <a:gdLst>
                <a:gd name="T0" fmla="*/ 97 w 97"/>
                <a:gd name="T1" fmla="*/ 8 h 318"/>
                <a:gd name="T2" fmla="*/ 59 w 97"/>
                <a:gd name="T3" fmla="*/ 318 h 318"/>
                <a:gd name="T4" fmla="*/ 0 w 97"/>
                <a:gd name="T5" fmla="*/ 318 h 318"/>
                <a:gd name="T6" fmla="*/ 39 w 97"/>
                <a:gd name="T7" fmla="*/ 0 h 318"/>
                <a:gd name="T8" fmla="*/ 97 w 97"/>
                <a:gd name="T9" fmla="*/ 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8">
                  <a:moveTo>
                    <a:pt x="97" y="8"/>
                  </a:moveTo>
                  <a:lnTo>
                    <a:pt x="59" y="318"/>
                  </a:lnTo>
                  <a:lnTo>
                    <a:pt x="0" y="318"/>
                  </a:lnTo>
                  <a:lnTo>
                    <a:pt x="39" y="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Rectangle 96"/>
            <p:cNvSpPr>
              <a:spLocks noChangeArrowheads="1"/>
            </p:cNvSpPr>
            <p:nvPr/>
          </p:nvSpPr>
          <p:spPr bwMode="auto">
            <a:xfrm>
              <a:off x="3176537" y="3996835"/>
              <a:ext cx="81526" cy="46104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Freeform 97"/>
            <p:cNvSpPr/>
            <p:nvPr/>
          </p:nvSpPr>
          <p:spPr bwMode="auto">
            <a:xfrm>
              <a:off x="3176534" y="3859083"/>
              <a:ext cx="81526" cy="123694"/>
            </a:xfrm>
            <a:custGeom>
              <a:avLst/>
              <a:gdLst>
                <a:gd name="T0" fmla="*/ 30 w 58"/>
                <a:gd name="T1" fmla="*/ 0 h 88"/>
                <a:gd name="T2" fmla="*/ 58 w 58"/>
                <a:gd name="T3" fmla="*/ 88 h 88"/>
                <a:gd name="T4" fmla="*/ 0 w 58"/>
                <a:gd name="T5" fmla="*/ 88 h 88"/>
                <a:gd name="T6" fmla="*/ 30 w 5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8">
                  <a:moveTo>
                    <a:pt x="30" y="0"/>
                  </a:moveTo>
                  <a:lnTo>
                    <a:pt x="58" y="88"/>
                  </a:lnTo>
                  <a:lnTo>
                    <a:pt x="0" y="8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Freeform 98"/>
            <p:cNvSpPr/>
            <p:nvPr/>
          </p:nvSpPr>
          <p:spPr bwMode="auto">
            <a:xfrm>
              <a:off x="2975529" y="4012299"/>
              <a:ext cx="133535" cy="445583"/>
            </a:xfrm>
            <a:custGeom>
              <a:avLst/>
              <a:gdLst>
                <a:gd name="T0" fmla="*/ 57 w 95"/>
                <a:gd name="T1" fmla="*/ 0 h 317"/>
                <a:gd name="T2" fmla="*/ 95 w 95"/>
                <a:gd name="T3" fmla="*/ 317 h 317"/>
                <a:gd name="T4" fmla="*/ 37 w 95"/>
                <a:gd name="T5" fmla="*/ 317 h 317"/>
                <a:gd name="T6" fmla="*/ 0 w 95"/>
                <a:gd name="T7" fmla="*/ 7 h 317"/>
                <a:gd name="T8" fmla="*/ 57 w 95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17">
                  <a:moveTo>
                    <a:pt x="57" y="0"/>
                  </a:moveTo>
                  <a:lnTo>
                    <a:pt x="95" y="317"/>
                  </a:lnTo>
                  <a:lnTo>
                    <a:pt x="37" y="317"/>
                  </a:lnTo>
                  <a:lnTo>
                    <a:pt x="0" y="7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Freeform 99"/>
            <p:cNvSpPr/>
            <p:nvPr/>
          </p:nvSpPr>
          <p:spPr bwMode="auto">
            <a:xfrm>
              <a:off x="2972715" y="3881562"/>
              <a:ext cx="81526" cy="126506"/>
            </a:xfrm>
            <a:custGeom>
              <a:avLst/>
              <a:gdLst>
                <a:gd name="T0" fmla="*/ 19 w 58"/>
                <a:gd name="T1" fmla="*/ 0 h 90"/>
                <a:gd name="T2" fmla="*/ 58 w 58"/>
                <a:gd name="T3" fmla="*/ 82 h 90"/>
                <a:gd name="T4" fmla="*/ 0 w 58"/>
                <a:gd name="T5" fmla="*/ 90 h 90"/>
                <a:gd name="T6" fmla="*/ 19 w 5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0">
                  <a:moveTo>
                    <a:pt x="19" y="0"/>
                  </a:moveTo>
                  <a:lnTo>
                    <a:pt x="58" y="82"/>
                  </a:lnTo>
                  <a:lnTo>
                    <a:pt x="0" y="90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>
              <a:normAutofit fontScale="25000" lnSpcReduction="20000"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3065629"/>
            <a:ext cx="4114801" cy="27416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2209799"/>
            <a:ext cx="10515600" cy="1333501"/>
          </a:xfrm>
        </p:spPr>
        <p:txBody>
          <a:bodyPr anchor="b">
            <a:noAutofit/>
          </a:bodyPr>
          <a:lstStyle>
            <a:lvl1pPr algn="ctr">
              <a:defRPr sz="720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32214"/>
            <a:ext cx="10515600" cy="93503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 bwMode="auto">
          <a:xfrm>
            <a:off x="924636" y="1137790"/>
            <a:ext cx="5002789" cy="5146733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 flipV="1">
            <a:off x="924636" y="1043053"/>
            <a:ext cx="5002789" cy="202697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52205" y="1504431"/>
            <a:ext cx="1947652" cy="146073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33809" y="1769442"/>
            <a:ext cx="784445" cy="930715"/>
            <a:chOff x="2910866" y="3859083"/>
            <a:chExt cx="763252" cy="1207431"/>
          </a:xfrm>
          <a:solidFill>
            <a:schemeClr val="tx1"/>
          </a:solidFill>
        </p:grpSpPr>
        <p:sp>
          <p:nvSpPr>
            <p:cNvPr id="14" name="Freeform 92"/>
            <p:cNvSpPr>
              <a:spLocks noEditPoints="1"/>
            </p:cNvSpPr>
            <p:nvPr/>
          </p:nvSpPr>
          <p:spPr bwMode="auto">
            <a:xfrm>
              <a:off x="2910866" y="4478964"/>
              <a:ext cx="763252" cy="545382"/>
            </a:xfrm>
            <a:custGeom>
              <a:avLst/>
              <a:gdLst>
                <a:gd name="T0" fmla="*/ 348 w 348"/>
                <a:gd name="T1" fmla="*/ 77 h 249"/>
                <a:gd name="T2" fmla="*/ 348 w 348"/>
                <a:gd name="T3" fmla="*/ 156 h 249"/>
                <a:gd name="T4" fmla="*/ 320 w 348"/>
                <a:gd name="T5" fmla="*/ 184 h 249"/>
                <a:gd name="T6" fmla="*/ 277 w 348"/>
                <a:gd name="T7" fmla="*/ 184 h 249"/>
                <a:gd name="T8" fmla="*/ 277 w 348"/>
                <a:gd name="T9" fmla="*/ 249 h 249"/>
                <a:gd name="T10" fmla="*/ 0 w 348"/>
                <a:gd name="T11" fmla="*/ 249 h 249"/>
                <a:gd name="T12" fmla="*/ 0 w 348"/>
                <a:gd name="T13" fmla="*/ 0 h 249"/>
                <a:gd name="T14" fmla="*/ 277 w 348"/>
                <a:gd name="T15" fmla="*/ 0 h 249"/>
                <a:gd name="T16" fmla="*/ 277 w 348"/>
                <a:gd name="T17" fmla="*/ 49 h 249"/>
                <a:gd name="T18" fmla="*/ 320 w 348"/>
                <a:gd name="T19" fmla="*/ 49 h 249"/>
                <a:gd name="T20" fmla="*/ 348 w 348"/>
                <a:gd name="T21" fmla="*/ 77 h 249"/>
                <a:gd name="T22" fmla="*/ 327 w 348"/>
                <a:gd name="T23" fmla="*/ 143 h 249"/>
                <a:gd name="T24" fmla="*/ 327 w 348"/>
                <a:gd name="T25" fmla="*/ 90 h 249"/>
                <a:gd name="T26" fmla="*/ 308 w 348"/>
                <a:gd name="T27" fmla="*/ 71 h 249"/>
                <a:gd name="T28" fmla="*/ 277 w 348"/>
                <a:gd name="T29" fmla="*/ 71 h 249"/>
                <a:gd name="T30" fmla="*/ 277 w 348"/>
                <a:gd name="T31" fmla="*/ 162 h 249"/>
                <a:gd name="T32" fmla="*/ 308 w 348"/>
                <a:gd name="T33" fmla="*/ 162 h 249"/>
                <a:gd name="T34" fmla="*/ 327 w 348"/>
                <a:gd name="T35" fmla="*/ 14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249">
                  <a:moveTo>
                    <a:pt x="348" y="77"/>
                  </a:moveTo>
                  <a:cubicBezTo>
                    <a:pt x="348" y="156"/>
                    <a:pt x="348" y="156"/>
                    <a:pt x="348" y="156"/>
                  </a:cubicBezTo>
                  <a:cubicBezTo>
                    <a:pt x="348" y="171"/>
                    <a:pt x="336" y="184"/>
                    <a:pt x="320" y="184"/>
                  </a:cubicBezTo>
                  <a:cubicBezTo>
                    <a:pt x="277" y="184"/>
                    <a:pt x="277" y="184"/>
                    <a:pt x="277" y="184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36" y="49"/>
                    <a:pt x="348" y="62"/>
                    <a:pt x="348" y="77"/>
                  </a:cubicBezTo>
                  <a:close/>
                  <a:moveTo>
                    <a:pt x="327" y="143"/>
                  </a:moveTo>
                  <a:cubicBezTo>
                    <a:pt x="327" y="90"/>
                    <a:pt x="327" y="90"/>
                    <a:pt x="327" y="90"/>
                  </a:cubicBezTo>
                  <a:cubicBezTo>
                    <a:pt x="327" y="79"/>
                    <a:pt x="318" y="71"/>
                    <a:pt x="308" y="71"/>
                  </a:cubicBezTo>
                  <a:cubicBezTo>
                    <a:pt x="277" y="71"/>
                    <a:pt x="277" y="71"/>
                    <a:pt x="277" y="71"/>
                  </a:cubicBezTo>
                  <a:cubicBezTo>
                    <a:pt x="277" y="162"/>
                    <a:pt x="277" y="162"/>
                    <a:pt x="277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18" y="162"/>
                    <a:pt x="327" y="154"/>
                    <a:pt x="327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Freeform 93"/>
            <p:cNvSpPr/>
            <p:nvPr/>
          </p:nvSpPr>
          <p:spPr bwMode="auto">
            <a:xfrm>
              <a:off x="3387370" y="3878764"/>
              <a:ext cx="80121" cy="127912"/>
            </a:xfrm>
            <a:custGeom>
              <a:avLst/>
              <a:gdLst>
                <a:gd name="T0" fmla="*/ 38 w 57"/>
                <a:gd name="T1" fmla="*/ 0 h 91"/>
                <a:gd name="T2" fmla="*/ 57 w 57"/>
                <a:gd name="T3" fmla="*/ 91 h 91"/>
                <a:gd name="T4" fmla="*/ 0 w 57"/>
                <a:gd name="T5" fmla="*/ 84 h 91"/>
                <a:gd name="T6" fmla="*/ 38 w 57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1">
                  <a:moveTo>
                    <a:pt x="38" y="0"/>
                  </a:moveTo>
                  <a:lnTo>
                    <a:pt x="57" y="91"/>
                  </a:lnTo>
                  <a:lnTo>
                    <a:pt x="0" y="8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Freeform 94"/>
            <p:cNvSpPr/>
            <p:nvPr/>
          </p:nvSpPr>
          <p:spPr bwMode="auto">
            <a:xfrm>
              <a:off x="2950225" y="5039807"/>
              <a:ext cx="517268" cy="26707"/>
            </a:xfrm>
            <a:custGeom>
              <a:avLst/>
              <a:gdLst>
                <a:gd name="T0" fmla="*/ 0 w 236"/>
                <a:gd name="T1" fmla="*/ 0 h 12"/>
                <a:gd name="T2" fmla="*/ 236 w 236"/>
                <a:gd name="T3" fmla="*/ 0 h 12"/>
                <a:gd name="T4" fmla="*/ 221 w 236"/>
                <a:gd name="T5" fmla="*/ 12 h 12"/>
                <a:gd name="T6" fmla="*/ 15 w 236"/>
                <a:gd name="T7" fmla="*/ 12 h 12"/>
                <a:gd name="T8" fmla="*/ 0 w 23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2">
                  <a:moveTo>
                    <a:pt x="0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4" y="7"/>
                    <a:pt x="228" y="12"/>
                    <a:pt x="221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8" y="12"/>
                    <a:pt x="2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Freeform 95"/>
            <p:cNvSpPr/>
            <p:nvPr/>
          </p:nvSpPr>
          <p:spPr bwMode="auto">
            <a:xfrm>
              <a:off x="3329744" y="4010891"/>
              <a:ext cx="136345" cy="446989"/>
            </a:xfrm>
            <a:custGeom>
              <a:avLst/>
              <a:gdLst>
                <a:gd name="T0" fmla="*/ 97 w 97"/>
                <a:gd name="T1" fmla="*/ 8 h 318"/>
                <a:gd name="T2" fmla="*/ 59 w 97"/>
                <a:gd name="T3" fmla="*/ 318 h 318"/>
                <a:gd name="T4" fmla="*/ 0 w 97"/>
                <a:gd name="T5" fmla="*/ 318 h 318"/>
                <a:gd name="T6" fmla="*/ 39 w 97"/>
                <a:gd name="T7" fmla="*/ 0 h 318"/>
                <a:gd name="T8" fmla="*/ 97 w 97"/>
                <a:gd name="T9" fmla="*/ 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18">
                  <a:moveTo>
                    <a:pt x="97" y="8"/>
                  </a:moveTo>
                  <a:lnTo>
                    <a:pt x="59" y="318"/>
                  </a:lnTo>
                  <a:lnTo>
                    <a:pt x="0" y="318"/>
                  </a:lnTo>
                  <a:lnTo>
                    <a:pt x="39" y="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Rectangle 96"/>
            <p:cNvSpPr>
              <a:spLocks noChangeArrowheads="1"/>
            </p:cNvSpPr>
            <p:nvPr/>
          </p:nvSpPr>
          <p:spPr bwMode="auto">
            <a:xfrm>
              <a:off x="3176537" y="3996835"/>
              <a:ext cx="81526" cy="461044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Freeform 97"/>
            <p:cNvSpPr/>
            <p:nvPr/>
          </p:nvSpPr>
          <p:spPr bwMode="auto">
            <a:xfrm>
              <a:off x="3176534" y="3859083"/>
              <a:ext cx="81526" cy="123694"/>
            </a:xfrm>
            <a:custGeom>
              <a:avLst/>
              <a:gdLst>
                <a:gd name="T0" fmla="*/ 30 w 58"/>
                <a:gd name="T1" fmla="*/ 0 h 88"/>
                <a:gd name="T2" fmla="*/ 58 w 58"/>
                <a:gd name="T3" fmla="*/ 88 h 88"/>
                <a:gd name="T4" fmla="*/ 0 w 58"/>
                <a:gd name="T5" fmla="*/ 88 h 88"/>
                <a:gd name="T6" fmla="*/ 30 w 5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8">
                  <a:moveTo>
                    <a:pt x="30" y="0"/>
                  </a:moveTo>
                  <a:lnTo>
                    <a:pt x="58" y="88"/>
                  </a:lnTo>
                  <a:lnTo>
                    <a:pt x="0" y="8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Freeform 98"/>
            <p:cNvSpPr/>
            <p:nvPr/>
          </p:nvSpPr>
          <p:spPr bwMode="auto">
            <a:xfrm>
              <a:off x="2975529" y="4012299"/>
              <a:ext cx="133535" cy="445583"/>
            </a:xfrm>
            <a:custGeom>
              <a:avLst/>
              <a:gdLst>
                <a:gd name="T0" fmla="*/ 57 w 95"/>
                <a:gd name="T1" fmla="*/ 0 h 317"/>
                <a:gd name="T2" fmla="*/ 95 w 95"/>
                <a:gd name="T3" fmla="*/ 317 h 317"/>
                <a:gd name="T4" fmla="*/ 37 w 95"/>
                <a:gd name="T5" fmla="*/ 317 h 317"/>
                <a:gd name="T6" fmla="*/ 0 w 95"/>
                <a:gd name="T7" fmla="*/ 7 h 317"/>
                <a:gd name="T8" fmla="*/ 57 w 95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17">
                  <a:moveTo>
                    <a:pt x="57" y="0"/>
                  </a:moveTo>
                  <a:lnTo>
                    <a:pt x="95" y="317"/>
                  </a:lnTo>
                  <a:lnTo>
                    <a:pt x="37" y="317"/>
                  </a:lnTo>
                  <a:lnTo>
                    <a:pt x="0" y="7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Freeform 99"/>
            <p:cNvSpPr/>
            <p:nvPr/>
          </p:nvSpPr>
          <p:spPr bwMode="auto">
            <a:xfrm>
              <a:off x="2972715" y="3881562"/>
              <a:ext cx="81526" cy="126506"/>
            </a:xfrm>
            <a:custGeom>
              <a:avLst/>
              <a:gdLst>
                <a:gd name="T0" fmla="*/ 19 w 58"/>
                <a:gd name="T1" fmla="*/ 0 h 90"/>
                <a:gd name="T2" fmla="*/ 58 w 58"/>
                <a:gd name="T3" fmla="*/ 82 h 90"/>
                <a:gd name="T4" fmla="*/ 0 w 58"/>
                <a:gd name="T5" fmla="*/ 90 h 90"/>
                <a:gd name="T6" fmla="*/ 19 w 5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0">
                  <a:moveTo>
                    <a:pt x="19" y="0"/>
                  </a:moveTo>
                  <a:lnTo>
                    <a:pt x="58" y="82"/>
                  </a:lnTo>
                  <a:lnTo>
                    <a:pt x="0" y="90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 bwMode="auto">
          <a:xfrm>
            <a:off x="6264577" y="1122610"/>
            <a:ext cx="5002788" cy="5146734"/>
          </a:xfrm>
          <a:custGeom>
            <a:avLst/>
            <a:gdLst>
              <a:gd name="connsiteX0" fmla="*/ 214850 w 2503291"/>
              <a:gd name="connsiteY0" fmla="*/ 2786553 h 3077029"/>
              <a:gd name="connsiteX1" fmla="*/ 214850 w 2503291"/>
              <a:gd name="connsiteY1" fmla="*/ 2828116 h 3077029"/>
              <a:gd name="connsiteX2" fmla="*/ 2288440 w 2503291"/>
              <a:gd name="connsiteY2" fmla="*/ 2828116 h 3077029"/>
              <a:gd name="connsiteX3" fmla="*/ 2288440 w 2503291"/>
              <a:gd name="connsiteY3" fmla="*/ 2786553 h 3077029"/>
              <a:gd name="connsiteX4" fmla="*/ 0 w 2503291"/>
              <a:gd name="connsiteY4" fmla="*/ 0 h 3077029"/>
              <a:gd name="connsiteX5" fmla="*/ 2503291 w 2503291"/>
              <a:gd name="connsiteY5" fmla="*/ 0 h 3077029"/>
              <a:gd name="connsiteX6" fmla="*/ 2503291 w 2503291"/>
              <a:gd name="connsiteY6" fmla="*/ 3077029 h 3077029"/>
              <a:gd name="connsiteX7" fmla="*/ 0 w 2503291"/>
              <a:gd name="connsiteY7" fmla="*/ 3077029 h 30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291" h="3077029">
                <a:moveTo>
                  <a:pt x="214850" y="2786553"/>
                </a:moveTo>
                <a:lnTo>
                  <a:pt x="214850" y="2828116"/>
                </a:lnTo>
                <a:lnTo>
                  <a:pt x="2288440" y="2828116"/>
                </a:lnTo>
                <a:lnTo>
                  <a:pt x="2288440" y="2786553"/>
                </a:lnTo>
                <a:close/>
                <a:moveTo>
                  <a:pt x="0" y="0"/>
                </a:moveTo>
                <a:lnTo>
                  <a:pt x="2503291" y="0"/>
                </a:lnTo>
                <a:lnTo>
                  <a:pt x="2503291" y="3077029"/>
                </a:lnTo>
                <a:lnTo>
                  <a:pt x="0" y="307702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80000"/>
                </a:schemeClr>
              </a:gs>
              <a:gs pos="100000">
                <a:schemeClr val="bg1">
                  <a:alpha val="4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任意多边形 22"/>
          <p:cNvSpPr/>
          <p:nvPr/>
        </p:nvSpPr>
        <p:spPr bwMode="auto">
          <a:xfrm flipV="1">
            <a:off x="6264577" y="1027874"/>
            <a:ext cx="5002788" cy="202697"/>
          </a:xfrm>
          <a:custGeom>
            <a:avLst/>
            <a:gdLst>
              <a:gd name="connsiteX0" fmla="*/ 0 w 2503291"/>
              <a:gd name="connsiteY0" fmla="*/ 120650 h 120650"/>
              <a:gd name="connsiteX1" fmla="*/ 2503291 w 2503291"/>
              <a:gd name="connsiteY1" fmla="*/ 120650 h 120650"/>
              <a:gd name="connsiteX2" fmla="*/ 2503291 w 2503291"/>
              <a:gd name="connsiteY2" fmla="*/ 57150 h 120650"/>
              <a:gd name="connsiteX3" fmla="*/ 1317204 w 2503291"/>
              <a:gd name="connsiteY3" fmla="*/ 57150 h 120650"/>
              <a:gd name="connsiteX4" fmla="*/ 1253584 w 2503291"/>
              <a:gd name="connsiteY4" fmla="*/ 0 h 120650"/>
              <a:gd name="connsiteX5" fmla="*/ 1189964 w 2503291"/>
              <a:gd name="connsiteY5" fmla="*/ 57150 h 120650"/>
              <a:gd name="connsiteX6" fmla="*/ 0 w 2503291"/>
              <a:gd name="connsiteY6" fmla="*/ 57150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3291" h="120650">
                <a:moveTo>
                  <a:pt x="0" y="120650"/>
                </a:moveTo>
                <a:lnTo>
                  <a:pt x="2503291" y="120650"/>
                </a:lnTo>
                <a:lnTo>
                  <a:pt x="2503291" y="57150"/>
                </a:lnTo>
                <a:lnTo>
                  <a:pt x="1317204" y="57150"/>
                </a:lnTo>
                <a:lnTo>
                  <a:pt x="1253584" y="0"/>
                </a:lnTo>
                <a:lnTo>
                  <a:pt x="1189964" y="57150"/>
                </a:lnTo>
                <a:lnTo>
                  <a:pt x="0" y="57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845275" y="1489251"/>
            <a:ext cx="1947649" cy="146073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320276" y="1726464"/>
            <a:ext cx="997648" cy="986312"/>
            <a:chOff x="4670703" y="582574"/>
            <a:chExt cx="958632" cy="1263652"/>
          </a:xfrm>
          <a:solidFill>
            <a:schemeClr val="tx1"/>
          </a:solidFill>
        </p:grpSpPr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4937770" y="657072"/>
              <a:ext cx="691565" cy="591766"/>
            </a:xfrm>
            <a:custGeom>
              <a:avLst/>
              <a:gdLst>
                <a:gd name="T0" fmla="*/ 316 w 316"/>
                <a:gd name="T1" fmla="*/ 147 h 270"/>
                <a:gd name="T2" fmla="*/ 61 w 316"/>
                <a:gd name="T3" fmla="*/ 270 h 270"/>
                <a:gd name="T4" fmla="*/ 36 w 316"/>
                <a:gd name="T5" fmla="*/ 233 h 270"/>
                <a:gd name="T6" fmla="*/ 105 w 316"/>
                <a:gd name="T7" fmla="*/ 36 h 270"/>
                <a:gd name="T8" fmla="*/ 303 w 316"/>
                <a:gd name="T9" fmla="*/ 105 h 270"/>
                <a:gd name="T10" fmla="*/ 316 w 316"/>
                <a:gd name="T11" fmla="*/ 147 h 270"/>
                <a:gd name="T12" fmla="*/ 71 w 316"/>
                <a:gd name="T13" fmla="*/ 246 h 270"/>
                <a:gd name="T14" fmla="*/ 94 w 316"/>
                <a:gd name="T15" fmla="*/ 235 h 270"/>
                <a:gd name="T16" fmla="*/ 84 w 316"/>
                <a:gd name="T17" fmla="*/ 223 h 270"/>
                <a:gd name="T18" fmla="*/ 63 w 316"/>
                <a:gd name="T19" fmla="*/ 89 h 270"/>
                <a:gd name="T20" fmla="*/ 51 w 316"/>
                <a:gd name="T21" fmla="*/ 215 h 270"/>
                <a:gd name="T22" fmla="*/ 71 w 316"/>
                <a:gd name="T23" fmla="*/ 24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270">
                  <a:moveTo>
                    <a:pt x="316" y="147"/>
                  </a:moveTo>
                  <a:cubicBezTo>
                    <a:pt x="61" y="270"/>
                    <a:pt x="61" y="270"/>
                    <a:pt x="61" y="270"/>
                  </a:cubicBezTo>
                  <a:cubicBezTo>
                    <a:pt x="51" y="259"/>
                    <a:pt x="42" y="247"/>
                    <a:pt x="36" y="233"/>
                  </a:cubicBezTo>
                  <a:cubicBezTo>
                    <a:pt x="0" y="160"/>
                    <a:pt x="31" y="71"/>
                    <a:pt x="105" y="36"/>
                  </a:cubicBezTo>
                  <a:cubicBezTo>
                    <a:pt x="179" y="0"/>
                    <a:pt x="267" y="31"/>
                    <a:pt x="303" y="105"/>
                  </a:cubicBezTo>
                  <a:cubicBezTo>
                    <a:pt x="309" y="119"/>
                    <a:pt x="313" y="133"/>
                    <a:pt x="316" y="147"/>
                  </a:cubicBezTo>
                  <a:close/>
                  <a:moveTo>
                    <a:pt x="71" y="246"/>
                  </a:moveTo>
                  <a:cubicBezTo>
                    <a:pt x="94" y="235"/>
                    <a:pt x="94" y="235"/>
                    <a:pt x="94" y="235"/>
                  </a:cubicBezTo>
                  <a:cubicBezTo>
                    <a:pt x="90" y="231"/>
                    <a:pt x="87" y="227"/>
                    <a:pt x="84" y="223"/>
                  </a:cubicBezTo>
                  <a:cubicBezTo>
                    <a:pt x="55" y="183"/>
                    <a:pt x="49" y="133"/>
                    <a:pt x="63" y="89"/>
                  </a:cubicBezTo>
                  <a:cubicBezTo>
                    <a:pt x="37" y="125"/>
                    <a:pt x="30" y="173"/>
                    <a:pt x="51" y="215"/>
                  </a:cubicBezTo>
                  <a:cubicBezTo>
                    <a:pt x="56" y="227"/>
                    <a:pt x="63" y="237"/>
                    <a:pt x="71" y="2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Freeform 70"/>
            <p:cNvSpPr/>
            <p:nvPr/>
          </p:nvSpPr>
          <p:spPr bwMode="auto">
            <a:xfrm>
              <a:off x="5331344" y="1754860"/>
              <a:ext cx="105422" cy="91366"/>
            </a:xfrm>
            <a:custGeom>
              <a:avLst/>
              <a:gdLst>
                <a:gd name="T0" fmla="*/ 48 w 48"/>
                <a:gd name="T1" fmla="*/ 34 h 42"/>
                <a:gd name="T2" fmla="*/ 48 w 48"/>
                <a:gd name="T3" fmla="*/ 39 h 42"/>
                <a:gd name="T4" fmla="*/ 48 w 48"/>
                <a:gd name="T5" fmla="*/ 42 h 42"/>
                <a:gd name="T6" fmla="*/ 0 w 48"/>
                <a:gd name="T7" fmla="*/ 42 h 42"/>
                <a:gd name="T8" fmla="*/ 0 w 48"/>
                <a:gd name="T9" fmla="*/ 38 h 42"/>
                <a:gd name="T10" fmla="*/ 17 w 48"/>
                <a:gd name="T11" fmla="*/ 21 h 42"/>
                <a:gd name="T12" fmla="*/ 0 w 48"/>
                <a:gd name="T13" fmla="*/ 4 h 42"/>
                <a:gd name="T14" fmla="*/ 0 w 48"/>
                <a:gd name="T15" fmla="*/ 0 h 42"/>
                <a:gd name="T16" fmla="*/ 13 w 48"/>
                <a:gd name="T17" fmla="*/ 0 h 42"/>
                <a:gd name="T18" fmla="*/ 48 w 48"/>
                <a:gd name="T1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2">
                  <a:moveTo>
                    <a:pt x="48" y="34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0"/>
                    <a:pt x="48" y="41"/>
                    <a:pt x="4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17" y="30"/>
                    <a:pt x="17" y="21"/>
                  </a:cubicBezTo>
                  <a:cubicBezTo>
                    <a:pt x="17" y="12"/>
                    <a:pt x="9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2" y="0"/>
                    <a:pt x="48" y="15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Freeform 71"/>
            <p:cNvSpPr/>
            <p:nvPr/>
          </p:nvSpPr>
          <p:spPr bwMode="auto">
            <a:xfrm>
              <a:off x="5287769" y="1099842"/>
              <a:ext cx="151807" cy="106827"/>
            </a:xfrm>
            <a:custGeom>
              <a:avLst/>
              <a:gdLst>
                <a:gd name="T0" fmla="*/ 65 w 69"/>
                <a:gd name="T1" fmla="*/ 0 h 49"/>
                <a:gd name="T2" fmla="*/ 45 w 69"/>
                <a:gd name="T3" fmla="*/ 42 h 49"/>
                <a:gd name="T4" fmla="*/ 0 w 69"/>
                <a:gd name="T5" fmla="*/ 31 h 49"/>
                <a:gd name="T6" fmla="*/ 65 w 69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9">
                  <a:moveTo>
                    <a:pt x="65" y="0"/>
                  </a:moveTo>
                  <a:cubicBezTo>
                    <a:pt x="69" y="16"/>
                    <a:pt x="61" y="34"/>
                    <a:pt x="45" y="42"/>
                  </a:cubicBezTo>
                  <a:cubicBezTo>
                    <a:pt x="29" y="49"/>
                    <a:pt x="10" y="44"/>
                    <a:pt x="0" y="31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Oval 72"/>
            <p:cNvSpPr>
              <a:spLocks noChangeArrowheads="1"/>
            </p:cNvSpPr>
            <p:nvPr/>
          </p:nvSpPr>
          <p:spPr bwMode="auto">
            <a:xfrm>
              <a:off x="5310259" y="1778756"/>
              <a:ext cx="43575" cy="4357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Freeform 73"/>
            <p:cNvSpPr/>
            <p:nvPr/>
          </p:nvSpPr>
          <p:spPr bwMode="auto">
            <a:xfrm>
              <a:off x="4889979" y="1754860"/>
              <a:ext cx="441364" cy="91366"/>
            </a:xfrm>
            <a:custGeom>
              <a:avLst/>
              <a:gdLst>
                <a:gd name="T0" fmla="*/ 202 w 202"/>
                <a:gd name="T1" fmla="*/ 38 h 42"/>
                <a:gd name="T2" fmla="*/ 202 w 202"/>
                <a:gd name="T3" fmla="*/ 42 h 42"/>
                <a:gd name="T4" fmla="*/ 0 w 202"/>
                <a:gd name="T5" fmla="*/ 42 h 42"/>
                <a:gd name="T6" fmla="*/ 0 w 202"/>
                <a:gd name="T7" fmla="*/ 39 h 42"/>
                <a:gd name="T8" fmla="*/ 0 w 202"/>
                <a:gd name="T9" fmla="*/ 34 h 42"/>
                <a:gd name="T10" fmla="*/ 35 w 202"/>
                <a:gd name="T11" fmla="*/ 0 h 42"/>
                <a:gd name="T12" fmla="*/ 54 w 202"/>
                <a:gd name="T13" fmla="*/ 0 h 42"/>
                <a:gd name="T14" fmla="*/ 54 w 202"/>
                <a:gd name="T15" fmla="*/ 31 h 42"/>
                <a:gd name="T16" fmla="*/ 102 w 202"/>
                <a:gd name="T17" fmla="*/ 31 h 42"/>
                <a:gd name="T18" fmla="*/ 102 w 202"/>
                <a:gd name="T19" fmla="*/ 0 h 42"/>
                <a:gd name="T20" fmla="*/ 202 w 202"/>
                <a:gd name="T21" fmla="*/ 0 h 42"/>
                <a:gd name="T22" fmla="*/ 202 w 202"/>
                <a:gd name="T23" fmla="*/ 4 h 42"/>
                <a:gd name="T24" fmla="*/ 185 w 202"/>
                <a:gd name="T25" fmla="*/ 21 h 42"/>
                <a:gd name="T26" fmla="*/ 202 w 202"/>
                <a:gd name="T2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42">
                  <a:moveTo>
                    <a:pt x="202" y="38"/>
                  </a:moveTo>
                  <a:cubicBezTo>
                    <a:pt x="202" y="42"/>
                    <a:pt x="202" y="42"/>
                    <a:pt x="20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193" y="4"/>
                    <a:pt x="185" y="12"/>
                    <a:pt x="185" y="21"/>
                  </a:cubicBezTo>
                  <a:cubicBezTo>
                    <a:pt x="185" y="30"/>
                    <a:pt x="193" y="38"/>
                    <a:pt x="202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Freeform 74"/>
            <p:cNvSpPr/>
            <p:nvPr/>
          </p:nvSpPr>
          <p:spPr bwMode="auto">
            <a:xfrm>
              <a:off x="5034758" y="582574"/>
              <a:ext cx="209438" cy="184137"/>
            </a:xfrm>
            <a:custGeom>
              <a:avLst/>
              <a:gdLst>
                <a:gd name="T0" fmla="*/ 73 w 96"/>
                <a:gd name="T1" fmla="*/ 0 h 84"/>
                <a:gd name="T2" fmla="*/ 96 w 96"/>
                <a:gd name="T3" fmla="*/ 49 h 84"/>
                <a:gd name="T4" fmla="*/ 57 w 96"/>
                <a:gd name="T5" fmla="*/ 62 h 84"/>
                <a:gd name="T6" fmla="*/ 23 w 96"/>
                <a:gd name="T7" fmla="*/ 84 h 84"/>
                <a:gd name="T8" fmla="*/ 0 w 96"/>
                <a:gd name="T9" fmla="*/ 35 h 84"/>
                <a:gd name="T10" fmla="*/ 73 w 96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84">
                  <a:moveTo>
                    <a:pt x="73" y="0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83" y="52"/>
                    <a:pt x="70" y="56"/>
                    <a:pt x="57" y="62"/>
                  </a:cubicBezTo>
                  <a:cubicBezTo>
                    <a:pt x="45" y="68"/>
                    <a:pt x="33" y="76"/>
                    <a:pt x="23" y="8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Freeform 75"/>
            <p:cNvSpPr>
              <a:spLocks noEditPoints="1"/>
            </p:cNvSpPr>
            <p:nvPr/>
          </p:nvSpPr>
          <p:spPr bwMode="auto">
            <a:xfrm>
              <a:off x="4999618" y="1559480"/>
              <a:ext cx="108233" cy="111044"/>
            </a:xfrm>
            <a:custGeom>
              <a:avLst/>
              <a:gdLst>
                <a:gd name="T0" fmla="*/ 25 w 50"/>
                <a:gd name="T1" fmla="*/ 0 h 51"/>
                <a:gd name="T2" fmla="*/ 50 w 50"/>
                <a:gd name="T3" fmla="*/ 25 h 51"/>
                <a:gd name="T4" fmla="*/ 25 w 50"/>
                <a:gd name="T5" fmla="*/ 51 h 51"/>
                <a:gd name="T6" fmla="*/ 0 w 50"/>
                <a:gd name="T7" fmla="*/ 25 h 51"/>
                <a:gd name="T8" fmla="*/ 25 w 50"/>
                <a:gd name="T9" fmla="*/ 0 h 51"/>
                <a:gd name="T10" fmla="*/ 37 w 50"/>
                <a:gd name="T11" fmla="*/ 25 h 51"/>
                <a:gd name="T12" fmla="*/ 25 w 50"/>
                <a:gd name="T13" fmla="*/ 13 h 51"/>
                <a:gd name="T14" fmla="*/ 13 w 50"/>
                <a:gd name="T15" fmla="*/ 25 h 51"/>
                <a:gd name="T16" fmla="*/ 25 w 50"/>
                <a:gd name="T17" fmla="*/ 38 h 51"/>
                <a:gd name="T18" fmla="*/ 37 w 50"/>
                <a:gd name="T1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cubicBezTo>
                    <a:pt x="39" y="0"/>
                    <a:pt x="50" y="12"/>
                    <a:pt x="50" y="25"/>
                  </a:cubicBezTo>
                  <a:cubicBezTo>
                    <a:pt x="50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lose/>
                  <a:moveTo>
                    <a:pt x="37" y="25"/>
                  </a:moveTo>
                  <a:cubicBezTo>
                    <a:pt x="37" y="19"/>
                    <a:pt x="32" y="13"/>
                    <a:pt x="25" y="13"/>
                  </a:cubicBezTo>
                  <a:cubicBezTo>
                    <a:pt x="18" y="13"/>
                    <a:pt x="13" y="19"/>
                    <a:pt x="13" y="25"/>
                  </a:cubicBezTo>
                  <a:cubicBezTo>
                    <a:pt x="13" y="32"/>
                    <a:pt x="18" y="38"/>
                    <a:pt x="25" y="38"/>
                  </a:cubicBezTo>
                  <a:cubicBezTo>
                    <a:pt x="32" y="38"/>
                    <a:pt x="37" y="32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Freeform 76"/>
            <p:cNvSpPr/>
            <p:nvPr/>
          </p:nvSpPr>
          <p:spPr bwMode="auto">
            <a:xfrm>
              <a:off x="5031946" y="1673334"/>
              <a:ext cx="59036" cy="126506"/>
            </a:xfrm>
            <a:custGeom>
              <a:avLst/>
              <a:gdLst>
                <a:gd name="T0" fmla="*/ 27 w 27"/>
                <a:gd name="T1" fmla="*/ 0 h 58"/>
                <a:gd name="T2" fmla="*/ 27 w 27"/>
                <a:gd name="T3" fmla="*/ 58 h 58"/>
                <a:gd name="T4" fmla="*/ 0 w 27"/>
                <a:gd name="T5" fmla="*/ 58 h 58"/>
                <a:gd name="T6" fmla="*/ 0 w 27"/>
                <a:gd name="T7" fmla="*/ 4 h 58"/>
                <a:gd name="T8" fmla="*/ 10 w 27"/>
                <a:gd name="T9" fmla="*/ 5 h 58"/>
                <a:gd name="T10" fmla="*/ 27 w 27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8">
                  <a:moveTo>
                    <a:pt x="27" y="0"/>
                  </a:moveTo>
                  <a:cubicBezTo>
                    <a:pt x="27" y="58"/>
                    <a:pt x="27" y="58"/>
                    <a:pt x="27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7" y="5"/>
                    <a:pt x="10" y="5"/>
                  </a:cubicBezTo>
                  <a:cubicBezTo>
                    <a:pt x="16" y="5"/>
                    <a:pt x="22" y="3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Freeform 77"/>
            <p:cNvSpPr/>
            <p:nvPr/>
          </p:nvSpPr>
          <p:spPr bwMode="auto">
            <a:xfrm>
              <a:off x="4736766" y="689401"/>
              <a:ext cx="323292" cy="352811"/>
            </a:xfrm>
            <a:custGeom>
              <a:avLst/>
              <a:gdLst>
                <a:gd name="T0" fmla="*/ 136 w 148"/>
                <a:gd name="T1" fmla="*/ 0 h 161"/>
                <a:gd name="T2" fmla="*/ 148 w 148"/>
                <a:gd name="T3" fmla="*/ 26 h 161"/>
                <a:gd name="T4" fmla="*/ 22 w 148"/>
                <a:gd name="T5" fmla="*/ 161 h 161"/>
                <a:gd name="T6" fmla="*/ 0 w 148"/>
                <a:gd name="T7" fmla="*/ 146 h 161"/>
                <a:gd name="T8" fmla="*/ 136 w 148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61">
                  <a:moveTo>
                    <a:pt x="136" y="0"/>
                  </a:moveTo>
                  <a:cubicBezTo>
                    <a:pt x="148" y="26"/>
                    <a:pt x="148" y="26"/>
                    <a:pt x="148" y="26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7" y="153"/>
                    <a:pt x="9" y="148"/>
                    <a:pt x="0" y="146"/>
                  </a:cubicBez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Freeform 78"/>
            <p:cNvSpPr/>
            <p:nvPr/>
          </p:nvSpPr>
          <p:spPr bwMode="auto">
            <a:xfrm>
              <a:off x="4725521" y="1123738"/>
              <a:ext cx="333132" cy="444176"/>
            </a:xfrm>
            <a:custGeom>
              <a:avLst/>
              <a:gdLst>
                <a:gd name="T0" fmla="*/ 24 w 152"/>
                <a:gd name="T1" fmla="*/ 0 h 203"/>
                <a:gd name="T2" fmla="*/ 152 w 152"/>
                <a:gd name="T3" fmla="*/ 193 h 203"/>
                <a:gd name="T4" fmla="*/ 150 w 152"/>
                <a:gd name="T5" fmla="*/ 193 h 203"/>
                <a:gd name="T6" fmla="*/ 127 w 152"/>
                <a:gd name="T7" fmla="*/ 203 h 203"/>
                <a:gd name="T8" fmla="*/ 0 w 152"/>
                <a:gd name="T9" fmla="*/ 11 h 203"/>
                <a:gd name="T10" fmla="*/ 0 w 152"/>
                <a:gd name="T11" fmla="*/ 12 h 203"/>
                <a:gd name="T12" fmla="*/ 24 w 15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03">
                  <a:moveTo>
                    <a:pt x="24" y="0"/>
                  </a:move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0" y="193"/>
                    <a:pt x="150" y="193"/>
                  </a:cubicBezTo>
                  <a:cubicBezTo>
                    <a:pt x="141" y="193"/>
                    <a:pt x="133" y="197"/>
                    <a:pt x="127" y="20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12"/>
                    <a:pt x="18" y="7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Freeform 79"/>
            <p:cNvSpPr>
              <a:spLocks noEditPoints="1"/>
            </p:cNvSpPr>
            <p:nvPr/>
          </p:nvSpPr>
          <p:spPr bwMode="auto">
            <a:xfrm>
              <a:off x="4670703" y="1025344"/>
              <a:ext cx="109638" cy="109638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  <a:gd name="T10" fmla="*/ 37 w 50"/>
                <a:gd name="T11" fmla="*/ 25 h 50"/>
                <a:gd name="T12" fmla="*/ 25 w 50"/>
                <a:gd name="T13" fmla="*/ 13 h 50"/>
                <a:gd name="T14" fmla="*/ 13 w 50"/>
                <a:gd name="T15" fmla="*/ 25 h 50"/>
                <a:gd name="T16" fmla="*/ 25 w 50"/>
                <a:gd name="T17" fmla="*/ 37 h 50"/>
                <a:gd name="T18" fmla="*/ 37 w 50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39" y="0"/>
                    <a:pt x="50" y="11"/>
                    <a:pt x="50" y="25"/>
                  </a:cubicBezTo>
                  <a:cubicBezTo>
                    <a:pt x="50" y="39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lose/>
                  <a:moveTo>
                    <a:pt x="37" y="25"/>
                  </a:moveTo>
                  <a:cubicBezTo>
                    <a:pt x="37" y="18"/>
                    <a:pt x="31" y="13"/>
                    <a:pt x="25" y="13"/>
                  </a:cubicBezTo>
                  <a:cubicBezTo>
                    <a:pt x="18" y="13"/>
                    <a:pt x="13" y="18"/>
                    <a:pt x="13" y="25"/>
                  </a:cubicBezTo>
                  <a:cubicBezTo>
                    <a:pt x="13" y="31"/>
                    <a:pt x="18" y="37"/>
                    <a:pt x="25" y="37"/>
                  </a:cubicBezTo>
                  <a:cubicBezTo>
                    <a:pt x="31" y="37"/>
                    <a:pt x="37" y="31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657" y="3008137"/>
            <a:ext cx="4273204" cy="2777321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7257" y="3008137"/>
            <a:ext cx="4273204" cy="2777321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300"/>
            <a:ext cx="10515600" cy="76200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096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33574"/>
            <a:ext cx="5157787" cy="41624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096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33574"/>
            <a:ext cx="5183188" cy="41624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2724150"/>
            <a:ext cx="7772400" cy="1409700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958850"/>
            <a:ext cx="42624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52521" y="981075"/>
            <a:ext cx="5971200" cy="54036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559050"/>
            <a:ext cx="42624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EF2F5ED-D19D-4097-92A9-D6092B3D6E68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52499"/>
            <a:ext cx="2628900" cy="52244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2499"/>
            <a:ext cx="7734300" cy="522446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56579"/>
            <a:ext cx="10515600" cy="66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122947"/>
            <a:ext cx="10515600" cy="5054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365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DA499-D05E-4388-AD84-6236A3C7AF84}" type="datetimeFigureOut">
              <a:rPr lang="zh-CN" altLang="en-US" smtClean="0"/>
              <a:t>2016/11/11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365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365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9B77-C9D5-4518-8E9E-662D7D4F37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²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²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microsoft.com/office/2007/relationships/diagramDrawing" Target="../diagrams/drawing7.xml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7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diagramQuickStyle" Target="../diagrams/quickStyle7.xml"/><Relationship Id="rId5" Type="http://schemas.openxmlformats.org/officeDocument/2006/relationships/tags" Target="../tags/tag107.xml"/><Relationship Id="rId10" Type="http://schemas.openxmlformats.org/officeDocument/2006/relationships/diagramLayout" Target="../diagrams/layout7.xml"/><Relationship Id="rId4" Type="http://schemas.openxmlformats.org/officeDocument/2006/relationships/tags" Target="../tags/tag106.xml"/><Relationship Id="rId9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microsoft.com/office/2007/relationships/diagramDrawing" Target="../diagrams/drawing8.xml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diagramQuickStyle" Target="../diagrams/quickStyle8.xml"/><Relationship Id="rId5" Type="http://schemas.openxmlformats.org/officeDocument/2006/relationships/tags" Target="../tags/tag113.xml"/><Relationship Id="rId10" Type="http://schemas.openxmlformats.org/officeDocument/2006/relationships/diagramLayout" Target="../diagrams/layout8.xml"/><Relationship Id="rId4" Type="http://schemas.openxmlformats.org/officeDocument/2006/relationships/tags" Target="../tags/tag112.xml"/><Relationship Id="rId9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tags" Target="../tags/tag140.xml"/><Relationship Id="rId3" Type="http://schemas.openxmlformats.org/officeDocument/2006/relationships/tags" Target="../tags/tag117.xml"/><Relationship Id="rId21" Type="http://schemas.openxmlformats.org/officeDocument/2006/relationships/tags" Target="../tags/tag135.xml"/><Relationship Id="rId34" Type="http://schemas.openxmlformats.org/officeDocument/2006/relationships/tags" Target="../tags/tag148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tags" Target="../tags/tag139.xml"/><Relationship Id="rId33" Type="http://schemas.openxmlformats.org/officeDocument/2006/relationships/tags" Target="../tags/tag147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tags" Target="../tags/tag134.xml"/><Relationship Id="rId29" Type="http://schemas.openxmlformats.org/officeDocument/2006/relationships/tags" Target="../tags/tag143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tags" Target="../tags/tag138.xml"/><Relationship Id="rId32" Type="http://schemas.openxmlformats.org/officeDocument/2006/relationships/tags" Target="../tags/tag146.xml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tags" Target="../tags/tag142.xml"/><Relationship Id="rId36" Type="http://schemas.openxmlformats.org/officeDocument/2006/relationships/notesSlide" Target="../notesSlides/notesSlide12.xml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tags" Target="../tags/tag145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tags" Target="../tags/tag136.xml"/><Relationship Id="rId27" Type="http://schemas.openxmlformats.org/officeDocument/2006/relationships/tags" Target="../tags/tag141.xml"/><Relationship Id="rId30" Type="http://schemas.openxmlformats.org/officeDocument/2006/relationships/tags" Target="../tags/tag144.xml"/><Relationship Id="rId35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microsoft.com/office/2007/relationships/diagramDrawing" Target="../diagrams/drawing9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9.xml"/><Relationship Id="rId2" Type="http://schemas.openxmlformats.org/officeDocument/2006/relationships/tags" Target="../tags/tag150.xml"/><Relationship Id="rId16" Type="http://schemas.openxmlformats.org/officeDocument/2006/relationships/image" Target="../media/image11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diagramQuickStyle" Target="../diagrams/quickStyle9.xml"/><Relationship Id="rId5" Type="http://schemas.openxmlformats.org/officeDocument/2006/relationships/tags" Target="../tags/tag153.xml"/><Relationship Id="rId15" Type="http://schemas.openxmlformats.org/officeDocument/2006/relationships/image" Target="../media/image10.png"/><Relationship Id="rId10" Type="http://schemas.openxmlformats.org/officeDocument/2006/relationships/diagramLayout" Target="../diagrams/layout9.xml"/><Relationship Id="rId4" Type="http://schemas.openxmlformats.org/officeDocument/2006/relationships/tags" Target="../tags/tag152.xml"/><Relationship Id="rId9" Type="http://schemas.openxmlformats.org/officeDocument/2006/relationships/diagramData" Target="../diagrams/data9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microsoft.com/office/2007/relationships/diagramDrawing" Target="../diagrams/drawing10.xml"/><Relationship Id="rId3" Type="http://schemas.openxmlformats.org/officeDocument/2006/relationships/tags" Target="../tags/tag165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10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diagramQuickStyle" Target="../diagrams/quickStyle10.xml"/><Relationship Id="rId5" Type="http://schemas.openxmlformats.org/officeDocument/2006/relationships/tags" Target="../tags/tag167.xml"/><Relationship Id="rId10" Type="http://schemas.openxmlformats.org/officeDocument/2006/relationships/diagramLayout" Target="../diagrams/layout10.xml"/><Relationship Id="rId4" Type="http://schemas.openxmlformats.org/officeDocument/2006/relationships/tags" Target="../tags/tag166.xml"/><Relationship Id="rId9" Type="http://schemas.openxmlformats.org/officeDocument/2006/relationships/diagramData" Target="../diagrams/data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diagramColors" Target="../diagrams/colors11.xml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7.xml"/><Relationship Id="rId12" Type="http://schemas.openxmlformats.org/officeDocument/2006/relationships/diagramQuickStyle" Target="../diagrams/quickStyle1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diagramLayout" Target="../diagrams/layout11.xml"/><Relationship Id="rId5" Type="http://schemas.openxmlformats.org/officeDocument/2006/relationships/tags" Target="../tags/tag183.xml"/><Relationship Id="rId10" Type="http://schemas.openxmlformats.org/officeDocument/2006/relationships/diagramData" Target="../diagrams/data11.xml"/><Relationship Id="rId4" Type="http://schemas.openxmlformats.org/officeDocument/2006/relationships/tags" Target="../tags/tag182.xml"/><Relationship Id="rId9" Type="http://schemas.openxmlformats.org/officeDocument/2006/relationships/image" Target="../media/image17.png"/><Relationship Id="rId14" Type="http://schemas.microsoft.com/office/2007/relationships/diagramDrawing" Target="../diagrams/drawing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microsoft.com/office/2007/relationships/diagramDrawing" Target="../diagrams/drawing12.xml"/><Relationship Id="rId3" Type="http://schemas.openxmlformats.org/officeDocument/2006/relationships/tags" Target="../tags/tag187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12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diagramQuickStyle" Target="../diagrams/quickStyle12.xml"/><Relationship Id="rId5" Type="http://schemas.openxmlformats.org/officeDocument/2006/relationships/tags" Target="../tags/tag189.xml"/><Relationship Id="rId10" Type="http://schemas.openxmlformats.org/officeDocument/2006/relationships/diagramLayout" Target="../diagrams/layout12.xml"/><Relationship Id="rId4" Type="http://schemas.openxmlformats.org/officeDocument/2006/relationships/tags" Target="../tags/tag188.xml"/><Relationship Id="rId9" Type="http://schemas.openxmlformats.org/officeDocument/2006/relationships/diagramData" Target="../diagrams/data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1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image" Target="../media/image20.png"/><Relationship Id="rId5" Type="http://schemas.openxmlformats.org/officeDocument/2006/relationships/tags" Target="../tags/tag195.xml"/><Relationship Id="rId10" Type="http://schemas.openxmlformats.org/officeDocument/2006/relationships/image" Target="../media/image19.png"/><Relationship Id="rId4" Type="http://schemas.openxmlformats.org/officeDocument/2006/relationships/tags" Target="../tags/tag194.xml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9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notesSlide" Target="../notesSlides/notesSlide24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21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22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3" Type="http://schemas.openxmlformats.org/officeDocument/2006/relationships/tags" Target="../tags/tag21.xml"/><Relationship Id="rId21" Type="http://schemas.openxmlformats.org/officeDocument/2006/relationships/tags" Target="../tags/tag39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image" Target="../media/image5.png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slideLayout" Target="../slideLayouts/slideLayout6.xml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6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18" Type="http://schemas.openxmlformats.org/officeDocument/2006/relationships/tags" Target="../tags/tag25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20" Type="http://schemas.openxmlformats.org/officeDocument/2006/relationships/notesSlide" Target="../notesSlides/notesSlide32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9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notesSlide" Target="../notesSlides/notesSlide3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tags" Target="../tags/tag72.xml"/><Relationship Id="rId16" Type="http://schemas.openxmlformats.org/officeDocument/2006/relationships/diagramQuickStyle" Target="../diagrams/quickStyle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diagramQuickStyle" Target="../diagrams/quickStyle1.xml"/><Relationship Id="rId5" Type="http://schemas.openxmlformats.org/officeDocument/2006/relationships/tags" Target="../tags/tag75.xml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19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microsoft.com/office/2007/relationships/diagramDrawing" Target="../diagrams/drawing3.xml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diagramQuickStyle" Target="../diagrams/quickStyle3.xml"/><Relationship Id="rId5" Type="http://schemas.openxmlformats.org/officeDocument/2006/relationships/tags" Target="../tags/tag81.xml"/><Relationship Id="rId10" Type="http://schemas.openxmlformats.org/officeDocument/2006/relationships/diagramLayout" Target="../diagrams/layout3.xml"/><Relationship Id="rId4" Type="http://schemas.openxmlformats.org/officeDocument/2006/relationships/tags" Target="../tags/tag80.xml"/><Relationship Id="rId9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microsoft.com/office/2007/relationships/diagramDrawing" Target="../diagrams/drawing4.xml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diagramQuickStyle" Target="../diagrams/quickStyle4.xml"/><Relationship Id="rId5" Type="http://schemas.openxmlformats.org/officeDocument/2006/relationships/tags" Target="../tags/tag87.xml"/><Relationship Id="rId10" Type="http://schemas.openxmlformats.org/officeDocument/2006/relationships/diagramLayout" Target="../diagrams/layout4.xml"/><Relationship Id="rId4" Type="http://schemas.openxmlformats.org/officeDocument/2006/relationships/tags" Target="../tags/tag86.xml"/><Relationship Id="rId9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microsoft.com/office/2007/relationships/diagramDrawing" Target="../diagrams/drawing5.xml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diagramQuickStyle" Target="../diagrams/quickStyle5.xml"/><Relationship Id="rId5" Type="http://schemas.openxmlformats.org/officeDocument/2006/relationships/tags" Target="../tags/tag93.xml"/><Relationship Id="rId10" Type="http://schemas.openxmlformats.org/officeDocument/2006/relationships/diagramLayout" Target="../diagrams/layout5.xml"/><Relationship Id="rId4" Type="http://schemas.openxmlformats.org/officeDocument/2006/relationships/tags" Target="../tags/tag92.xml"/><Relationship Id="rId9" Type="http://schemas.openxmlformats.org/officeDocument/2006/relationships/diagramData" Target="../diagrams/data5.xml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microsoft.com/office/2007/relationships/diagramDrawing" Target="../diagrams/drawing6.xml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7.xml"/><Relationship Id="rId12" Type="http://schemas.openxmlformats.org/officeDocument/2006/relationships/diagramColors" Target="../diagrams/colors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diagramQuickStyle" Target="../diagrams/quickStyle6.xml"/><Relationship Id="rId5" Type="http://schemas.openxmlformats.org/officeDocument/2006/relationships/tags" Target="../tags/tag99.xml"/><Relationship Id="rId10" Type="http://schemas.openxmlformats.org/officeDocument/2006/relationships/diagramLayout" Target="../diagrams/layout6.xml"/><Relationship Id="rId4" Type="http://schemas.openxmlformats.org/officeDocument/2006/relationships/tags" Target="../tags/tag98.xml"/><Relationship Id="rId9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7940" y="2564904"/>
            <a:ext cx="12150090" cy="1297047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ln>
                  <a:solidFill>
                    <a:srgbClr val="FFFFFF"/>
                  </a:solidFill>
                </a:ln>
                <a:solidFill>
                  <a:srgbClr val="DCC100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r>
              <a:rPr lang="en-US" altLang="zh-CN" dirty="0"/>
              <a:t>Apache </a:t>
            </a:r>
            <a:r>
              <a:rPr lang="en-US" altLang="zh-CN" dirty="0" err="1"/>
              <a:t>Kylin</a:t>
            </a:r>
            <a:r>
              <a:rPr lang="en-US" altLang="zh-CN" dirty="0"/>
              <a:t> OLAP Engine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28" y="1052736"/>
            <a:ext cx="8389208" cy="51845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336" y="3428612"/>
            <a:ext cx="33843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Analytics Query Taxonomy 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07368" y="1124744"/>
            <a:ext cx="5105400" cy="660400"/>
            <a:chOff x="3530600" y="3882206"/>
            <a:chExt cx="5105400" cy="660400"/>
          </a:xfrm>
        </p:grpSpPr>
        <p:sp>
          <p:nvSpPr>
            <p:cNvPr id="13" name="五边形 65"/>
            <p:cNvSpPr/>
            <p:nvPr>
              <p:custDataLst>
                <p:tags r:id="rId4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五边形 66"/>
            <p:cNvSpPr/>
            <p:nvPr>
              <p:custDataLst>
                <p:tags r:id="rId5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Hi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story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4" name="图示 3"/>
          <p:cNvGraphicFramePr/>
          <p:nvPr/>
        </p:nvGraphicFramePr>
        <p:xfrm>
          <a:off x="119336" y="1916832"/>
          <a:ext cx="11953328" cy="432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263352" y="1772816"/>
          <a:ext cx="1159328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263352" y="1112416"/>
            <a:ext cx="5105400" cy="660400"/>
            <a:chOff x="3530600" y="3882206"/>
            <a:chExt cx="5105400" cy="660400"/>
          </a:xfrm>
        </p:grpSpPr>
        <p:sp>
          <p:nvSpPr>
            <p:cNvPr id="6" name="五边形 65"/>
            <p:cNvSpPr/>
            <p:nvPr>
              <p:custDataLst>
                <p:tags r:id="rId4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" name="五边形 66"/>
            <p:cNvSpPr/>
            <p:nvPr>
              <p:custDataLst>
                <p:tags r:id="rId5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07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ummary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1953592" y="1560284"/>
            <a:ext cx="4130874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32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33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34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da-DK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理论基础</a:t>
              </a: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1953592" y="2348051"/>
            <a:ext cx="4130874" cy="660400"/>
            <a:chOff x="3530600" y="2334258"/>
            <a:chExt cx="5105400" cy="660400"/>
          </a:xfrm>
        </p:grpSpPr>
        <p:sp>
          <p:nvSpPr>
            <p:cNvPr id="51" name="五边形 50"/>
            <p:cNvSpPr/>
            <p:nvPr>
              <p:custDataLst>
                <p:tags r:id="rId29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五边形 54"/>
            <p:cNvSpPr/>
            <p:nvPr>
              <p:custDataLst>
                <p:tags r:id="rId30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1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da-DK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架构</a:t>
              </a:r>
            </a:p>
          </p:txBody>
        </p: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1953592" y="3135818"/>
            <a:ext cx="3998392" cy="660400"/>
            <a:chOff x="3530600" y="3108232"/>
            <a:chExt cx="4941664" cy="660400"/>
          </a:xfrm>
        </p:grpSpPr>
        <p:sp>
          <p:nvSpPr>
            <p:cNvPr id="62" name="五边形 61"/>
            <p:cNvSpPr/>
            <p:nvPr>
              <p:custDataLst>
                <p:tags r:id="rId26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3" name="五边形 62"/>
            <p:cNvSpPr/>
            <p:nvPr>
              <p:custDataLst>
                <p:tags r:id="rId27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8"/>
              </p:custDataLst>
            </p:nvPr>
          </p:nvSpPr>
          <p:spPr>
            <a:xfrm>
              <a:off x="4600580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 C</a:t>
              </a:r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ube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Metadata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6"/>
            </p:custDataLst>
          </p:nvPr>
        </p:nvGrpSpPr>
        <p:grpSpPr>
          <a:xfrm>
            <a:off x="1953592" y="4711352"/>
            <a:ext cx="4130874" cy="660400"/>
            <a:chOff x="3530600" y="3882206"/>
            <a:chExt cx="5105400" cy="660400"/>
          </a:xfrm>
        </p:grpSpPr>
        <p:sp>
          <p:nvSpPr>
            <p:cNvPr id="66" name="五边形 65"/>
            <p:cNvSpPr/>
            <p:nvPr>
              <p:custDataLst>
                <p:tags r:id="rId23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7" name="五边形 66"/>
            <p:cNvSpPr/>
            <p:nvPr>
              <p:custDataLst>
                <p:tags r:id="rId24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25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Storage Engine</a:t>
              </a:r>
            </a:p>
          </p:txBody>
        </p:sp>
      </p:grpSp>
      <p:grpSp>
        <p:nvGrpSpPr>
          <p:cNvPr id="69" name="组合 68"/>
          <p:cNvGrpSpPr/>
          <p:nvPr>
            <p:custDataLst>
              <p:tags r:id="rId7"/>
            </p:custDataLst>
          </p:nvPr>
        </p:nvGrpSpPr>
        <p:grpSpPr>
          <a:xfrm>
            <a:off x="1953592" y="5499118"/>
            <a:ext cx="4130874" cy="660400"/>
            <a:chOff x="3530600" y="4656180"/>
            <a:chExt cx="5105400" cy="660400"/>
          </a:xfrm>
        </p:grpSpPr>
        <p:sp>
          <p:nvSpPr>
            <p:cNvPr id="70" name="五边形 69"/>
            <p:cNvSpPr/>
            <p:nvPr>
              <p:custDataLst>
                <p:tags r:id="rId20"/>
              </p:custDataLst>
            </p:nvPr>
          </p:nvSpPr>
          <p:spPr>
            <a:xfrm>
              <a:off x="3619500" y="4770480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1" name="五边形 70"/>
            <p:cNvSpPr/>
            <p:nvPr>
              <p:custDataLst>
                <p:tags r:id="rId21"/>
              </p:custDataLst>
            </p:nvPr>
          </p:nvSpPr>
          <p:spPr>
            <a:xfrm>
              <a:off x="3530600" y="4770480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22"/>
              </p:custDataLst>
            </p:nvPr>
          </p:nvSpPr>
          <p:spPr>
            <a:xfrm>
              <a:off x="4764316" y="4656180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Query Engine</a:t>
              </a:r>
            </a:p>
          </p:txBody>
        </p:sp>
      </p:grpSp>
      <p:grpSp>
        <p:nvGrpSpPr>
          <p:cNvPr id="75" name="组合 74"/>
          <p:cNvGrpSpPr/>
          <p:nvPr>
            <p:custDataLst>
              <p:tags r:id="rId8"/>
            </p:custDataLst>
          </p:nvPr>
        </p:nvGrpSpPr>
        <p:grpSpPr>
          <a:xfrm>
            <a:off x="1953592" y="3923585"/>
            <a:ext cx="4130874" cy="660400"/>
            <a:chOff x="3530600" y="5430155"/>
            <a:chExt cx="5105400" cy="660400"/>
          </a:xfrm>
        </p:grpSpPr>
        <p:sp>
          <p:nvSpPr>
            <p:cNvPr id="78" name="五边形 77"/>
            <p:cNvSpPr/>
            <p:nvPr>
              <p:custDataLst>
                <p:tags r:id="rId17"/>
              </p:custDataLst>
            </p:nvPr>
          </p:nvSpPr>
          <p:spPr>
            <a:xfrm>
              <a:off x="3619500" y="5544455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9" name="五边形 78"/>
            <p:cNvSpPr/>
            <p:nvPr>
              <p:custDataLst>
                <p:tags r:id="rId18"/>
              </p:custDataLst>
            </p:nvPr>
          </p:nvSpPr>
          <p:spPr>
            <a:xfrm>
              <a:off x="3530600" y="5544455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9"/>
              </p:custDataLst>
            </p:nvPr>
          </p:nvSpPr>
          <p:spPr>
            <a:xfrm>
              <a:off x="4764316" y="5430155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Cube build steps</a:t>
              </a:r>
            </a:p>
          </p:txBody>
        </p:sp>
      </p:grp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6175176" y="1560284"/>
            <a:ext cx="5105400" cy="660400"/>
            <a:chOff x="3530600" y="5430155"/>
            <a:chExt cx="5105400" cy="660400"/>
          </a:xfrm>
        </p:grpSpPr>
        <p:sp>
          <p:nvSpPr>
            <p:cNvPr id="28" name="五边形 27"/>
            <p:cNvSpPr/>
            <p:nvPr>
              <p:custDataLst>
                <p:tags r:id="rId14"/>
              </p:custDataLst>
            </p:nvPr>
          </p:nvSpPr>
          <p:spPr>
            <a:xfrm>
              <a:off x="3619500" y="5544455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9" name="五边形 28"/>
            <p:cNvSpPr/>
            <p:nvPr>
              <p:custDataLst>
                <p:tags r:id="rId15"/>
              </p:custDataLst>
            </p:nvPr>
          </p:nvSpPr>
          <p:spPr>
            <a:xfrm>
              <a:off x="3530600" y="5544455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07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4764316" y="5430155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Web Interface</a:t>
              </a:r>
            </a:p>
          </p:txBody>
        </p:sp>
      </p:grpSp>
      <p:grpSp>
        <p:nvGrpSpPr>
          <p:cNvPr id="35" name="组合 34"/>
          <p:cNvGrpSpPr/>
          <p:nvPr>
            <p:custDataLst>
              <p:tags r:id="rId10"/>
            </p:custDataLst>
          </p:nvPr>
        </p:nvGrpSpPr>
        <p:grpSpPr>
          <a:xfrm>
            <a:off x="6175176" y="2334258"/>
            <a:ext cx="5105400" cy="660400"/>
            <a:chOff x="3530600" y="4656180"/>
            <a:chExt cx="5105400" cy="660400"/>
          </a:xfrm>
        </p:grpSpPr>
        <p:sp>
          <p:nvSpPr>
            <p:cNvPr id="36" name="五边形 35"/>
            <p:cNvSpPr/>
            <p:nvPr>
              <p:custDataLst>
                <p:tags r:id="rId11"/>
              </p:custDataLst>
            </p:nvPr>
          </p:nvSpPr>
          <p:spPr>
            <a:xfrm>
              <a:off x="3619500" y="4770480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7" name="五边形 36"/>
            <p:cNvSpPr/>
            <p:nvPr>
              <p:custDataLst>
                <p:tags r:id="rId12"/>
              </p:custDataLst>
            </p:nvPr>
          </p:nvSpPr>
          <p:spPr>
            <a:xfrm>
              <a:off x="3530600" y="4770480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08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3"/>
              </p:custDataLst>
            </p:nvPr>
          </p:nvSpPr>
          <p:spPr>
            <a:xfrm>
              <a:off x="4764316" y="4656180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Summary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739140" y="1340768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4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5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6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da-DK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理论基础</a:t>
              </a:r>
            </a:p>
          </p:txBody>
        </p:sp>
      </p:grpSp>
      <p:graphicFrame>
        <p:nvGraphicFramePr>
          <p:cNvPr id="5" name="图示 4"/>
          <p:cNvGraphicFramePr/>
          <p:nvPr/>
        </p:nvGraphicFramePr>
        <p:xfrm>
          <a:off x="479944" y="2132856"/>
          <a:ext cx="1072919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572" y="3645024"/>
            <a:ext cx="3833192" cy="1889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1664" y="3645024"/>
            <a:ext cx="2105227" cy="18848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6572" y="2572683"/>
            <a:ext cx="5761219" cy="6325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479376" y="1069223"/>
            <a:ext cx="5105400" cy="660400"/>
            <a:chOff x="3530600" y="2334258"/>
            <a:chExt cx="5105400" cy="660400"/>
          </a:xfrm>
        </p:grpSpPr>
        <p:sp>
          <p:nvSpPr>
            <p:cNvPr id="10" name="五边形 50"/>
            <p:cNvSpPr/>
            <p:nvPr>
              <p:custDataLst>
                <p:tags r:id="rId4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五边形 54"/>
            <p:cNvSpPr/>
            <p:nvPr>
              <p:custDataLst>
                <p:tags r:id="rId5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da-DK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架构</a:t>
              </a:r>
            </a:p>
          </p:txBody>
        </p:sp>
      </p:grpSp>
      <p:pic>
        <p:nvPicPr>
          <p:cNvPr id="13" name="图片 12"/>
          <p:cNvPicPr/>
          <p:nvPr/>
        </p:nvPicPr>
        <p:blipFill>
          <a:blip r:embed="rId9"/>
          <a:stretch>
            <a:fillRect/>
          </a:stretch>
        </p:blipFill>
        <p:spPr>
          <a:xfrm>
            <a:off x="911424" y="1729623"/>
            <a:ext cx="10585176" cy="44356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1052736"/>
            <a:ext cx="8481795" cy="50982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1055192" y="1556793"/>
          <a:ext cx="102973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623392" y="1177235"/>
            <a:ext cx="4941664" cy="660400"/>
            <a:chOff x="3530600" y="3108232"/>
            <a:chExt cx="4941664" cy="660400"/>
          </a:xfrm>
        </p:grpSpPr>
        <p:sp>
          <p:nvSpPr>
            <p:cNvPr id="10" name="五边形 61"/>
            <p:cNvSpPr/>
            <p:nvPr>
              <p:custDataLst>
                <p:tags r:id="rId4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五边形 62"/>
            <p:cNvSpPr/>
            <p:nvPr>
              <p:custDataLst>
                <p:tags r:id="rId5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4600580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 C</a:t>
              </a:r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ube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Metadata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87488" y="29249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维度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86992" y="48691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度量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sp>
        <p:nvSpPr>
          <p:cNvPr id="2" name="文本框 1"/>
          <p:cNvSpPr txBox="1"/>
          <p:nvPr/>
        </p:nvSpPr>
        <p:spPr>
          <a:xfrm>
            <a:off x="479376" y="1268760"/>
            <a:ext cx="22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Layer Cubing</a:t>
            </a:r>
            <a:endParaRPr lang="zh-CN" alt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400" y="2924944"/>
            <a:ext cx="482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简单来说，就是按照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dimension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数量从大到小的顺序，从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Base Cuboid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开始，依次基于上一层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Cuboid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的结果进行再聚合。每一层的计算都是一个单独的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Map Reduce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任务。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2" y="1844824"/>
            <a:ext cx="6048672" cy="39704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sp>
        <p:nvSpPr>
          <p:cNvPr id="2" name="文本框 1"/>
          <p:cNvSpPr txBox="1"/>
          <p:nvPr/>
        </p:nvSpPr>
        <p:spPr>
          <a:xfrm>
            <a:off x="479376" y="1268760"/>
            <a:ext cx="22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Fast cubing</a:t>
            </a:r>
            <a:endParaRPr lang="zh-CN" alt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400" y="2924944"/>
            <a:ext cx="48245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利用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Mapper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端计算先完成大部分聚合，再将聚合后的结果交给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Reducer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，从而降低对网络瓶颈的压力。对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500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多个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Cube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任务的实验显示，引入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Fast cubing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后，总体的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Cube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构建任务提速</a:t>
            </a:r>
            <a:r>
              <a:rPr lang="en-US" altLang="zh-CN" dirty="0">
                <a:solidFill>
                  <a:srgbClr val="3E3E3E"/>
                </a:solidFill>
                <a:latin typeface="Helvetica Neue"/>
              </a:rPr>
              <a:t>1.5</a:t>
            </a:r>
            <a:r>
              <a:rPr lang="zh-CN" altLang="en-US" dirty="0">
                <a:solidFill>
                  <a:srgbClr val="3E3E3E"/>
                </a:solidFill>
                <a:latin typeface="Helvetica Neue"/>
              </a:rPr>
              <a:t>倍。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17" y="2060848"/>
            <a:ext cx="5544616" cy="34137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300" dirty="0"/>
              <a:t>目标</a:t>
            </a:r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3294856" y="2348880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12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13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4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了解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Apache </a:t>
              </a:r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Kylin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是什么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3294856" y="3122854"/>
            <a:ext cx="5105400" cy="660400"/>
            <a:chOff x="3530600" y="2334258"/>
            <a:chExt cx="5105400" cy="660400"/>
          </a:xfrm>
        </p:grpSpPr>
        <p:sp>
          <p:nvSpPr>
            <p:cNvPr id="51" name="五边形 50"/>
            <p:cNvSpPr/>
            <p:nvPr>
              <p:custDataLst>
                <p:tags r:id="rId9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五边形 54"/>
            <p:cNvSpPr/>
            <p:nvPr>
              <p:custDataLst>
                <p:tags r:id="rId10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11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了解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Kylin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的基本架构与原理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3294856" y="3896828"/>
            <a:ext cx="5105400" cy="660400"/>
            <a:chOff x="3530600" y="3108232"/>
            <a:chExt cx="5105400" cy="660400"/>
          </a:xfrm>
        </p:grpSpPr>
        <p:sp>
          <p:nvSpPr>
            <p:cNvPr id="62" name="五边形 61"/>
            <p:cNvSpPr/>
            <p:nvPr>
              <p:custDataLst>
                <p:tags r:id="rId6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3" name="五边形 62"/>
            <p:cNvSpPr/>
            <p:nvPr>
              <p:custDataLst>
                <p:tags r:id="rId7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8"/>
              </p:custDataLst>
            </p:nvPr>
          </p:nvSpPr>
          <p:spPr>
            <a:xfrm>
              <a:off x="4764316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确定接下来的工作分工与目标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44" y="1554599"/>
            <a:ext cx="11881320" cy="4760591"/>
          </a:xfrm>
          <a:prstGeom prst="rect">
            <a:avLst/>
          </a:prstGeom>
        </p:spPr>
      </p:pic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91344" y="894199"/>
            <a:ext cx="4130874" cy="660400"/>
            <a:chOff x="3530600" y="5430155"/>
            <a:chExt cx="5105400" cy="660400"/>
          </a:xfrm>
        </p:grpSpPr>
        <p:sp>
          <p:nvSpPr>
            <p:cNvPr id="16" name="五边形 77"/>
            <p:cNvSpPr/>
            <p:nvPr>
              <p:custDataLst>
                <p:tags r:id="rId4"/>
              </p:custDataLst>
            </p:nvPr>
          </p:nvSpPr>
          <p:spPr>
            <a:xfrm>
              <a:off x="3619500" y="5544455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五边形 78"/>
            <p:cNvSpPr/>
            <p:nvPr>
              <p:custDataLst>
                <p:tags r:id="rId5"/>
              </p:custDataLst>
            </p:nvPr>
          </p:nvSpPr>
          <p:spPr>
            <a:xfrm>
              <a:off x="3530600" y="5544455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4764316" y="5430155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Cube build steps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sp>
        <p:nvSpPr>
          <p:cNvPr id="2" name="文本框 1"/>
          <p:cNvSpPr txBox="1"/>
          <p:nvPr/>
        </p:nvSpPr>
        <p:spPr>
          <a:xfrm>
            <a:off x="479944" y="2132856"/>
            <a:ext cx="107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335360" y="980728"/>
            <a:ext cx="5105400" cy="660400"/>
            <a:chOff x="3530600" y="3882206"/>
            <a:chExt cx="5105400" cy="660400"/>
          </a:xfrm>
        </p:grpSpPr>
        <p:sp>
          <p:nvSpPr>
            <p:cNvPr id="14" name="五边形 65"/>
            <p:cNvSpPr/>
            <p:nvPr>
              <p:custDataLst>
                <p:tags r:id="rId4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五边形 66"/>
            <p:cNvSpPr/>
            <p:nvPr>
              <p:custDataLst>
                <p:tags r:id="rId5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Storage Engine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792" y="1687383"/>
            <a:ext cx="7752184" cy="4445983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/>
        </p:nvGraphicFramePr>
        <p:xfrm>
          <a:off x="-1096" y="1687383"/>
          <a:ext cx="4152880" cy="4445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sp>
        <p:nvSpPr>
          <p:cNvPr id="2" name="文本框 1"/>
          <p:cNvSpPr txBox="1"/>
          <p:nvPr/>
        </p:nvSpPr>
        <p:spPr>
          <a:xfrm>
            <a:off x="479944" y="2132856"/>
            <a:ext cx="107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616564" y="2435696"/>
          <a:ext cx="9439876" cy="3873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527664" y="1114420"/>
            <a:ext cx="5105400" cy="660400"/>
            <a:chOff x="3530600" y="4656180"/>
            <a:chExt cx="5105400" cy="660400"/>
          </a:xfrm>
        </p:grpSpPr>
        <p:sp>
          <p:nvSpPr>
            <p:cNvPr id="11" name="五边形 69"/>
            <p:cNvSpPr/>
            <p:nvPr>
              <p:custDataLst>
                <p:tags r:id="rId4"/>
              </p:custDataLst>
            </p:nvPr>
          </p:nvSpPr>
          <p:spPr>
            <a:xfrm>
              <a:off x="3619500" y="4770480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五边形 70"/>
            <p:cNvSpPr/>
            <p:nvPr>
              <p:custDataLst>
                <p:tags r:id="rId5"/>
              </p:custDataLst>
            </p:nvPr>
          </p:nvSpPr>
          <p:spPr>
            <a:xfrm>
              <a:off x="3530600" y="4770480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4764316" y="4656180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Query Engine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533384" y="1994356"/>
            <a:ext cx="1053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查询引擎采用的是一个开源的动态数据管理框架</a:t>
            </a:r>
            <a:r>
              <a:rPr lang="en-US" altLang="zh-CN" b="1" dirty="0">
                <a:solidFill>
                  <a:schemeClr val="bg2"/>
                </a:solidFill>
              </a:rPr>
              <a:t>Calcite (</a:t>
            </a:r>
            <a:r>
              <a:rPr lang="en-US" altLang="zh-CN" b="1" dirty="0" err="1">
                <a:solidFill>
                  <a:schemeClr val="bg2"/>
                </a:solidFill>
              </a:rPr>
              <a:t>Optiq</a:t>
            </a:r>
            <a:r>
              <a:rPr lang="en-US" altLang="zh-CN" b="1" dirty="0">
                <a:solidFill>
                  <a:schemeClr val="bg2"/>
                </a:solidFill>
              </a:rPr>
              <a:t>)</a:t>
            </a:r>
            <a:r>
              <a:rPr lang="zh-CN" altLang="en-US" b="1" dirty="0">
                <a:solidFill>
                  <a:schemeClr val="bg2"/>
                </a:solidFill>
              </a:rPr>
              <a:t>，进行了深度的二次开发定制</a:t>
            </a:r>
            <a:r>
              <a:rPr lang="en-US" altLang="zh-CN" b="1" dirty="0">
                <a:solidFill>
                  <a:schemeClr val="bg2"/>
                </a:solidFill>
              </a:rPr>
              <a:t> </a:t>
            </a:r>
            <a:endParaRPr lang="en-US" altLang="zh-CN" dirty="0">
              <a:solidFill>
                <a:schemeClr val="bg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kylin.apache.org/images/tutorial/1.5/Kylin-Cube-Creation-Tutorial/6%20model-dimension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3510"/>
            <a:ext cx="12192000" cy="46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sp>
        <p:nvSpPr>
          <p:cNvPr id="2" name="文本框 1"/>
          <p:cNvSpPr txBox="1"/>
          <p:nvPr/>
        </p:nvSpPr>
        <p:spPr>
          <a:xfrm>
            <a:off x="479944" y="2132856"/>
            <a:ext cx="107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513168" y="1047087"/>
            <a:ext cx="5105400" cy="660400"/>
            <a:chOff x="3530600" y="5430155"/>
            <a:chExt cx="5105400" cy="660400"/>
          </a:xfrm>
        </p:grpSpPr>
        <p:sp>
          <p:nvSpPr>
            <p:cNvPr id="13" name="五边形 27"/>
            <p:cNvSpPr/>
            <p:nvPr>
              <p:custDataLst>
                <p:tags r:id="rId4"/>
              </p:custDataLst>
            </p:nvPr>
          </p:nvSpPr>
          <p:spPr>
            <a:xfrm>
              <a:off x="3619500" y="5544455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五边形 28"/>
            <p:cNvSpPr/>
            <p:nvPr>
              <p:custDataLst>
                <p:tags r:id="rId5"/>
              </p:custDataLst>
            </p:nvPr>
          </p:nvSpPr>
          <p:spPr>
            <a:xfrm>
              <a:off x="3530600" y="5544455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07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4764316" y="5430155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Web Interface</a:t>
              </a:r>
            </a:p>
          </p:txBody>
        </p:sp>
      </p:grpSp>
      <p:pic>
        <p:nvPicPr>
          <p:cNvPr id="2050" name="Picture 2" descr="http://kylin.apache.org/images/tutorial/1.5/Kylin-Cube-Build-and-Job-Monitoring-Tutorial/1%20action-buil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723511"/>
            <a:ext cx="12192000" cy="46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kylin.apache.org/images/tutorial/1.5/Kylin-Cube-Build-and-Job-Monitoring-Tutorial/5%20job-progres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" y="2434683"/>
            <a:ext cx="12192000" cy="270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kylin.apache.org/images/tutorial/1.5/Kylin-Cube-Build-and-Job-Monitoring-Tutorial/10%20cube-segmen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3509"/>
            <a:ext cx="12192000" cy="46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Apache Kylin Architecture</a:t>
            </a:r>
            <a:endParaRPr lang="zh-CN" altLang="en-US" sz="3300" dirty="0"/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376555" y="1124744"/>
            <a:ext cx="5105400" cy="660400"/>
            <a:chOff x="3530600" y="4656180"/>
            <a:chExt cx="5105400" cy="660400"/>
          </a:xfrm>
        </p:grpSpPr>
        <p:sp>
          <p:nvSpPr>
            <p:cNvPr id="16" name="五边形 35"/>
            <p:cNvSpPr/>
            <p:nvPr>
              <p:custDataLst>
                <p:tags r:id="rId4"/>
              </p:custDataLst>
            </p:nvPr>
          </p:nvSpPr>
          <p:spPr>
            <a:xfrm>
              <a:off x="3619500" y="4770480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五边形 36"/>
            <p:cNvSpPr/>
            <p:nvPr>
              <p:custDataLst>
                <p:tags r:id="rId5"/>
              </p:custDataLst>
            </p:nvPr>
          </p:nvSpPr>
          <p:spPr>
            <a:xfrm>
              <a:off x="3530600" y="4770480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08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4764316" y="4656180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Summary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76555" y="2132856"/>
            <a:ext cx="11264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理论基础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Kylin</a:t>
            </a:r>
            <a:r>
              <a:rPr lang="zh-CN" altLang="en-US" dirty="0"/>
              <a:t>架构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Cube</a:t>
            </a:r>
            <a:r>
              <a:rPr lang="zh-CN" altLang="en-US" dirty="0"/>
              <a:t>的构建步骤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存储引擎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查询引擎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olidFill>
                  <a:schemeClr val="bg1"/>
                </a:solidFill>
                <a:sym typeface="Arial" panose="020B0604020202020204" pitchFamily="34" charset="0"/>
              </a:rPr>
              <a:t>Who are using Apache Kylin?</a:t>
            </a:r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3503712" y="2858722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8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9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0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Apache Kylin on 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京东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3503712" y="3632696"/>
            <a:ext cx="5105400" cy="660400"/>
            <a:chOff x="3530600" y="2334258"/>
            <a:chExt cx="5105400" cy="660400"/>
          </a:xfrm>
        </p:grpSpPr>
        <p:sp>
          <p:nvSpPr>
            <p:cNvPr id="51" name="五边形 50"/>
            <p:cNvSpPr/>
            <p:nvPr>
              <p:custDataLst>
                <p:tags r:id="rId5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五边形 54"/>
            <p:cNvSpPr/>
            <p:nvPr>
              <p:custDataLst>
                <p:tags r:id="rId6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7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pache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Kylin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 on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中国移动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olidFill>
                  <a:schemeClr val="bg1"/>
                </a:solidFill>
                <a:sym typeface="Arial" panose="020B0604020202020204" pitchFamily="34" charset="0"/>
              </a:rPr>
              <a:t>Who are using Apache Kylin?</a:t>
            </a:r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376555" y="1196752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4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5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6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Apache Kylin on 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京东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7814" y="1876832"/>
            <a:ext cx="8532642" cy="4360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olidFill>
                  <a:schemeClr val="bg1"/>
                </a:solidFill>
                <a:sym typeface="Arial" panose="020B0604020202020204" pitchFamily="34" charset="0"/>
              </a:rPr>
              <a:t>Who are using Apache Kylin?</a:t>
            </a:r>
          </a:p>
        </p:txBody>
      </p: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263352" y="1196752"/>
            <a:ext cx="5105400" cy="660400"/>
            <a:chOff x="3530600" y="2334258"/>
            <a:chExt cx="5105400" cy="660400"/>
          </a:xfrm>
        </p:grpSpPr>
        <p:sp>
          <p:nvSpPr>
            <p:cNvPr id="51" name="五边形 50"/>
            <p:cNvSpPr/>
            <p:nvPr>
              <p:custDataLst>
                <p:tags r:id="rId4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五边形 54"/>
            <p:cNvSpPr/>
            <p:nvPr>
              <p:custDataLst>
                <p:tags r:id="rId5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6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pache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Kylin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 on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中国移动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9576" y="1840528"/>
            <a:ext cx="7643522" cy="43056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olidFill>
                  <a:schemeClr val="bg1"/>
                </a:solidFill>
                <a:sym typeface="Arial" panose="020B0604020202020204" pitchFamily="34" charset="0"/>
              </a:rPr>
              <a:t>Who are using Apache Kylin?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1196752"/>
            <a:ext cx="8856984" cy="49685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279576" y="81915"/>
            <a:ext cx="7271202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ym typeface="Arial" panose="020B0604020202020204" pitchFamily="34" charset="0"/>
              </a:rPr>
              <a:t>Apache Kylin new highlights on 1.5.x</a:t>
            </a:r>
          </a:p>
        </p:txBody>
      </p:sp>
      <p:sp>
        <p:nvSpPr>
          <p:cNvPr id="3" name="矩形 2"/>
          <p:cNvSpPr/>
          <p:nvPr/>
        </p:nvSpPr>
        <p:spPr>
          <a:xfrm>
            <a:off x="407368" y="12687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Arial" panose="020B0604020202020204" pitchFamily="34" charset="0"/>
              </a:rPr>
              <a:t>Apache </a:t>
            </a:r>
            <a:r>
              <a:rPr lang="en-US" altLang="zh-CN" b="1" dirty="0" err="1">
                <a:solidFill>
                  <a:schemeClr val="bg2"/>
                </a:solidFill>
                <a:latin typeface="Arial" panose="020B0604020202020204" pitchFamily="34" charset="0"/>
              </a:rPr>
              <a:t>Kylin</a:t>
            </a:r>
            <a:r>
              <a:rPr lang="zh-CN" altLang="en-US" b="1" dirty="0">
                <a:solidFill>
                  <a:schemeClr val="bg2"/>
                </a:solidFill>
                <a:latin typeface="Courier New" panose="02070309020205020404" pitchFamily="49" charset="0"/>
              </a:rPr>
              <a:t>新特性</a:t>
            </a:r>
            <a:endParaRPr lang="zh-CN" altLang="en-US" b="1" i="0" dirty="0">
              <a:solidFill>
                <a:schemeClr val="bg2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368" y="2024837"/>
            <a:ext cx="986509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</a:rPr>
              <a:t>Plugin-able architecture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New MR Cube Engine with fast cubing (1.5x faster)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New HBase Storage with parallel scan (2x faster)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Near real-time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User defined aggregations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Excel / </a:t>
            </a:r>
            <a:r>
              <a:rPr lang="en-US" altLang="zh-CN" sz="2400" dirty="0" err="1"/>
              <a:t>PowerBI</a:t>
            </a:r>
            <a:r>
              <a:rPr lang="en-US" altLang="zh-CN" sz="2400" dirty="0"/>
              <a:t> / Zeppelin integration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740177" y="508923"/>
            <a:ext cx="297080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19800000">
            <a:off x="1444430" y="1585177"/>
            <a:ext cx="1248735" cy="631419"/>
            <a:chOff x="1149101" y="1257300"/>
            <a:chExt cx="1080000" cy="546100"/>
          </a:xfrm>
        </p:grpSpPr>
        <p:sp>
          <p:nvSpPr>
            <p:cNvPr id="13" name="任意多边形 12"/>
            <p:cNvSpPr/>
            <p:nvPr>
              <p:custDataLst>
                <p:tags r:id="rId21"/>
              </p:custDataLst>
            </p:nvPr>
          </p:nvSpPr>
          <p:spPr>
            <a:xfrm>
              <a:off x="1244600" y="1257300"/>
              <a:ext cx="889000" cy="546100"/>
            </a:xfrm>
            <a:custGeom>
              <a:avLst/>
              <a:gdLst>
                <a:gd name="connsiteX0" fmla="*/ 444500 w 889000"/>
                <a:gd name="connsiteY0" fmla="*/ 0 h 546100"/>
                <a:gd name="connsiteX1" fmla="*/ 889000 w 889000"/>
                <a:gd name="connsiteY1" fmla="*/ 444500 h 546100"/>
                <a:gd name="connsiteX2" fmla="*/ 879969 w 889000"/>
                <a:gd name="connsiteY2" fmla="*/ 534082 h 546100"/>
                <a:gd name="connsiteX3" fmla="*/ 876239 w 889000"/>
                <a:gd name="connsiteY3" fmla="*/ 546100 h 546100"/>
                <a:gd name="connsiteX4" fmla="*/ 12761 w 889000"/>
                <a:gd name="connsiteY4" fmla="*/ 546100 h 546100"/>
                <a:gd name="connsiteX5" fmla="*/ 9031 w 889000"/>
                <a:gd name="connsiteY5" fmla="*/ 534082 h 546100"/>
                <a:gd name="connsiteX6" fmla="*/ 0 w 889000"/>
                <a:gd name="connsiteY6" fmla="*/ 444500 h 546100"/>
                <a:gd name="connsiteX7" fmla="*/ 444500 w 889000"/>
                <a:gd name="connsiteY7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000" h="546100">
                  <a:moveTo>
                    <a:pt x="444500" y="0"/>
                  </a:moveTo>
                  <a:cubicBezTo>
                    <a:pt x="689991" y="0"/>
                    <a:pt x="889000" y="199009"/>
                    <a:pt x="889000" y="444500"/>
                  </a:cubicBezTo>
                  <a:cubicBezTo>
                    <a:pt x="889000" y="475186"/>
                    <a:pt x="885891" y="505147"/>
                    <a:pt x="879969" y="534082"/>
                  </a:cubicBezTo>
                  <a:lnTo>
                    <a:pt x="876239" y="546100"/>
                  </a:lnTo>
                  <a:lnTo>
                    <a:pt x="12761" y="546100"/>
                  </a:lnTo>
                  <a:lnTo>
                    <a:pt x="9031" y="534082"/>
                  </a:lnTo>
                  <a:cubicBezTo>
                    <a:pt x="3110" y="505147"/>
                    <a:pt x="0" y="475186"/>
                    <a:pt x="0" y="444500"/>
                  </a:cubicBezTo>
                  <a:cubicBezTo>
                    <a:pt x="0" y="199009"/>
                    <a:pt x="199009" y="0"/>
                    <a:pt x="44450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5"/>
            <a:srcRect l="50449"/>
            <a:stretch>
              <a:fillRect/>
            </a:stretch>
          </p:blipFill>
          <p:spPr>
            <a:xfrm rot="16200000" flipV="1">
              <a:off x="1658457" y="1232756"/>
              <a:ext cx="61287" cy="1080000"/>
            </a:xfrm>
            <a:custGeom>
              <a:avLst/>
              <a:gdLst>
                <a:gd name="connsiteX0" fmla="*/ 0 w 4806245"/>
                <a:gd name="connsiteY0" fmla="*/ 0 h 9705673"/>
                <a:gd name="connsiteX1" fmla="*/ 4806245 w 4806245"/>
                <a:gd name="connsiteY1" fmla="*/ 0 h 9705673"/>
                <a:gd name="connsiteX2" fmla="*/ 4806245 w 4806245"/>
                <a:gd name="connsiteY2" fmla="*/ 9705673 h 9705673"/>
                <a:gd name="connsiteX3" fmla="*/ 0 w 4806245"/>
                <a:gd name="connsiteY3" fmla="*/ 9705673 h 970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245" h="9705673">
                  <a:moveTo>
                    <a:pt x="0" y="0"/>
                  </a:moveTo>
                  <a:lnTo>
                    <a:pt x="4806245" y="0"/>
                  </a:lnTo>
                  <a:lnTo>
                    <a:pt x="4806245" y="9705673"/>
                  </a:lnTo>
                  <a:lnTo>
                    <a:pt x="0" y="9705673"/>
                  </a:lnTo>
                  <a:close/>
                </a:path>
              </a:pathLst>
            </a:custGeom>
          </p:spPr>
        </p:pic>
      </p:grp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2767369" y="1983186"/>
            <a:ext cx="3134804" cy="89618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pt-BR" altLang="zh-CN" kern="0" dirty="0">
                <a:sym typeface="Arial" panose="020B0604020202020204" pitchFamily="34" charset="0"/>
              </a:rPr>
              <a:t>What is Apache Kylin？ </a:t>
            </a:r>
          </a:p>
        </p:txBody>
      </p: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 rot="19800000">
            <a:off x="1444430" y="3305325"/>
            <a:ext cx="1248735" cy="631419"/>
            <a:chOff x="1149101" y="1257300"/>
            <a:chExt cx="1080000" cy="546100"/>
          </a:xfrm>
        </p:grpSpPr>
        <p:sp>
          <p:nvSpPr>
            <p:cNvPr id="24" name="任意多边形 23"/>
            <p:cNvSpPr/>
            <p:nvPr>
              <p:custDataLst>
                <p:tags r:id="rId19"/>
              </p:custDataLst>
            </p:nvPr>
          </p:nvSpPr>
          <p:spPr>
            <a:xfrm>
              <a:off x="1244600" y="1257300"/>
              <a:ext cx="889000" cy="546100"/>
            </a:xfrm>
            <a:custGeom>
              <a:avLst/>
              <a:gdLst>
                <a:gd name="connsiteX0" fmla="*/ 444500 w 889000"/>
                <a:gd name="connsiteY0" fmla="*/ 0 h 546100"/>
                <a:gd name="connsiteX1" fmla="*/ 889000 w 889000"/>
                <a:gd name="connsiteY1" fmla="*/ 444500 h 546100"/>
                <a:gd name="connsiteX2" fmla="*/ 879969 w 889000"/>
                <a:gd name="connsiteY2" fmla="*/ 534082 h 546100"/>
                <a:gd name="connsiteX3" fmla="*/ 876239 w 889000"/>
                <a:gd name="connsiteY3" fmla="*/ 546100 h 546100"/>
                <a:gd name="connsiteX4" fmla="*/ 12761 w 889000"/>
                <a:gd name="connsiteY4" fmla="*/ 546100 h 546100"/>
                <a:gd name="connsiteX5" fmla="*/ 9031 w 889000"/>
                <a:gd name="connsiteY5" fmla="*/ 534082 h 546100"/>
                <a:gd name="connsiteX6" fmla="*/ 0 w 889000"/>
                <a:gd name="connsiteY6" fmla="*/ 444500 h 546100"/>
                <a:gd name="connsiteX7" fmla="*/ 444500 w 889000"/>
                <a:gd name="connsiteY7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000" h="546100">
                  <a:moveTo>
                    <a:pt x="444500" y="0"/>
                  </a:moveTo>
                  <a:cubicBezTo>
                    <a:pt x="689991" y="0"/>
                    <a:pt x="889000" y="199009"/>
                    <a:pt x="889000" y="444500"/>
                  </a:cubicBezTo>
                  <a:cubicBezTo>
                    <a:pt x="889000" y="475186"/>
                    <a:pt x="885891" y="505147"/>
                    <a:pt x="879969" y="534082"/>
                  </a:cubicBezTo>
                  <a:lnTo>
                    <a:pt x="876239" y="546100"/>
                  </a:lnTo>
                  <a:lnTo>
                    <a:pt x="12761" y="546100"/>
                  </a:lnTo>
                  <a:lnTo>
                    <a:pt x="9031" y="534082"/>
                  </a:lnTo>
                  <a:cubicBezTo>
                    <a:pt x="3110" y="505147"/>
                    <a:pt x="0" y="475186"/>
                    <a:pt x="0" y="444500"/>
                  </a:cubicBezTo>
                  <a:cubicBezTo>
                    <a:pt x="0" y="199009"/>
                    <a:pt x="199009" y="0"/>
                    <a:pt x="444500" y="0"/>
                  </a:cubicBezTo>
                  <a:close/>
                </a:path>
              </a:pathLst>
            </a:cu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5"/>
            <a:srcRect l="50449"/>
            <a:stretch>
              <a:fillRect/>
            </a:stretch>
          </p:blipFill>
          <p:spPr>
            <a:xfrm rot="16200000" flipV="1">
              <a:off x="1658457" y="1232756"/>
              <a:ext cx="61287" cy="1080000"/>
            </a:xfrm>
            <a:custGeom>
              <a:avLst/>
              <a:gdLst>
                <a:gd name="connsiteX0" fmla="*/ 0 w 4806245"/>
                <a:gd name="connsiteY0" fmla="*/ 0 h 9705673"/>
                <a:gd name="connsiteX1" fmla="*/ 4806245 w 4806245"/>
                <a:gd name="connsiteY1" fmla="*/ 0 h 9705673"/>
                <a:gd name="connsiteX2" fmla="*/ 4806245 w 4806245"/>
                <a:gd name="connsiteY2" fmla="*/ 9705673 h 9705673"/>
                <a:gd name="connsiteX3" fmla="*/ 0 w 4806245"/>
                <a:gd name="connsiteY3" fmla="*/ 9705673 h 970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245" h="9705673">
                  <a:moveTo>
                    <a:pt x="0" y="0"/>
                  </a:moveTo>
                  <a:lnTo>
                    <a:pt x="4806245" y="0"/>
                  </a:lnTo>
                  <a:lnTo>
                    <a:pt x="4806245" y="9705673"/>
                  </a:lnTo>
                  <a:lnTo>
                    <a:pt x="0" y="9705673"/>
                  </a:lnTo>
                  <a:close/>
                </a:path>
              </a:pathLst>
            </a:custGeom>
          </p:spPr>
        </p:pic>
      </p:grp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2767369" y="3703334"/>
            <a:ext cx="3134804" cy="89618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pt-BR" altLang="zh-CN" kern="0" dirty="0">
                <a:sym typeface="Arial" panose="020B0604020202020204" pitchFamily="34" charset="0"/>
              </a:rPr>
              <a:t>Who is using Apache Kylin?</a:t>
            </a:r>
          </a:p>
        </p:txBody>
      </p:sp>
      <p:grpSp>
        <p:nvGrpSpPr>
          <p:cNvPr id="29" name="组合 28"/>
          <p:cNvGrpSpPr/>
          <p:nvPr>
            <p:custDataLst>
              <p:tags r:id="rId7"/>
            </p:custDataLst>
          </p:nvPr>
        </p:nvGrpSpPr>
        <p:grpSpPr>
          <a:xfrm rot="19800000">
            <a:off x="1444430" y="5025475"/>
            <a:ext cx="1248735" cy="631419"/>
            <a:chOff x="1149101" y="1257300"/>
            <a:chExt cx="1080000" cy="546100"/>
          </a:xfrm>
        </p:grpSpPr>
        <p:sp>
          <p:nvSpPr>
            <p:cNvPr id="30" name="任意多边形 29"/>
            <p:cNvSpPr/>
            <p:nvPr>
              <p:custDataLst>
                <p:tags r:id="rId17"/>
              </p:custDataLst>
            </p:nvPr>
          </p:nvSpPr>
          <p:spPr>
            <a:xfrm>
              <a:off x="1244600" y="1257300"/>
              <a:ext cx="889000" cy="546100"/>
            </a:xfrm>
            <a:custGeom>
              <a:avLst/>
              <a:gdLst>
                <a:gd name="connsiteX0" fmla="*/ 444500 w 889000"/>
                <a:gd name="connsiteY0" fmla="*/ 0 h 546100"/>
                <a:gd name="connsiteX1" fmla="*/ 889000 w 889000"/>
                <a:gd name="connsiteY1" fmla="*/ 444500 h 546100"/>
                <a:gd name="connsiteX2" fmla="*/ 879969 w 889000"/>
                <a:gd name="connsiteY2" fmla="*/ 534082 h 546100"/>
                <a:gd name="connsiteX3" fmla="*/ 876239 w 889000"/>
                <a:gd name="connsiteY3" fmla="*/ 546100 h 546100"/>
                <a:gd name="connsiteX4" fmla="*/ 12761 w 889000"/>
                <a:gd name="connsiteY4" fmla="*/ 546100 h 546100"/>
                <a:gd name="connsiteX5" fmla="*/ 9031 w 889000"/>
                <a:gd name="connsiteY5" fmla="*/ 534082 h 546100"/>
                <a:gd name="connsiteX6" fmla="*/ 0 w 889000"/>
                <a:gd name="connsiteY6" fmla="*/ 444500 h 546100"/>
                <a:gd name="connsiteX7" fmla="*/ 444500 w 889000"/>
                <a:gd name="connsiteY7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000" h="546100">
                  <a:moveTo>
                    <a:pt x="444500" y="0"/>
                  </a:moveTo>
                  <a:cubicBezTo>
                    <a:pt x="689991" y="0"/>
                    <a:pt x="889000" y="199009"/>
                    <a:pt x="889000" y="444500"/>
                  </a:cubicBezTo>
                  <a:cubicBezTo>
                    <a:pt x="889000" y="475186"/>
                    <a:pt x="885891" y="505147"/>
                    <a:pt x="879969" y="534082"/>
                  </a:cubicBezTo>
                  <a:lnTo>
                    <a:pt x="876239" y="546100"/>
                  </a:lnTo>
                  <a:lnTo>
                    <a:pt x="12761" y="546100"/>
                  </a:lnTo>
                  <a:lnTo>
                    <a:pt x="9031" y="534082"/>
                  </a:lnTo>
                  <a:cubicBezTo>
                    <a:pt x="3110" y="505147"/>
                    <a:pt x="0" y="475186"/>
                    <a:pt x="0" y="444500"/>
                  </a:cubicBezTo>
                  <a:cubicBezTo>
                    <a:pt x="0" y="199009"/>
                    <a:pt x="199009" y="0"/>
                    <a:pt x="444500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5"/>
            <a:srcRect l="50449"/>
            <a:stretch>
              <a:fillRect/>
            </a:stretch>
          </p:blipFill>
          <p:spPr>
            <a:xfrm rot="16200000" flipV="1">
              <a:off x="1658457" y="1232756"/>
              <a:ext cx="61287" cy="1080000"/>
            </a:xfrm>
            <a:custGeom>
              <a:avLst/>
              <a:gdLst>
                <a:gd name="connsiteX0" fmla="*/ 0 w 4806245"/>
                <a:gd name="connsiteY0" fmla="*/ 0 h 9705673"/>
                <a:gd name="connsiteX1" fmla="*/ 4806245 w 4806245"/>
                <a:gd name="connsiteY1" fmla="*/ 0 h 9705673"/>
                <a:gd name="connsiteX2" fmla="*/ 4806245 w 4806245"/>
                <a:gd name="connsiteY2" fmla="*/ 9705673 h 9705673"/>
                <a:gd name="connsiteX3" fmla="*/ 0 w 4806245"/>
                <a:gd name="connsiteY3" fmla="*/ 9705673 h 970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245" h="9705673">
                  <a:moveTo>
                    <a:pt x="0" y="0"/>
                  </a:moveTo>
                  <a:lnTo>
                    <a:pt x="4806245" y="0"/>
                  </a:lnTo>
                  <a:lnTo>
                    <a:pt x="4806245" y="9705673"/>
                  </a:lnTo>
                  <a:lnTo>
                    <a:pt x="0" y="9705673"/>
                  </a:lnTo>
                  <a:close/>
                </a:path>
              </a:pathLst>
            </a:custGeom>
          </p:spPr>
        </p:pic>
      </p:grp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2767369" y="5423482"/>
            <a:ext cx="3134804" cy="89618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pt-BR" altLang="zh-CN" kern="0" dirty="0">
                <a:sym typeface="Arial" panose="020B0604020202020204" pitchFamily="34" charset="0"/>
              </a:rPr>
              <a:t>Apache Kylin Optimization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pt-BR" altLang="zh-CN" kern="0" dirty="0"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 rot="19800000">
            <a:off x="6289827" y="1585177"/>
            <a:ext cx="1248735" cy="631419"/>
            <a:chOff x="1149101" y="1257300"/>
            <a:chExt cx="1080000" cy="546100"/>
          </a:xfrm>
        </p:grpSpPr>
        <p:sp>
          <p:nvSpPr>
            <p:cNvPr id="34" name="任意多边形 33"/>
            <p:cNvSpPr/>
            <p:nvPr>
              <p:custDataLst>
                <p:tags r:id="rId15"/>
              </p:custDataLst>
            </p:nvPr>
          </p:nvSpPr>
          <p:spPr>
            <a:xfrm>
              <a:off x="1244600" y="1257300"/>
              <a:ext cx="889000" cy="546100"/>
            </a:xfrm>
            <a:custGeom>
              <a:avLst/>
              <a:gdLst>
                <a:gd name="connsiteX0" fmla="*/ 444500 w 889000"/>
                <a:gd name="connsiteY0" fmla="*/ 0 h 546100"/>
                <a:gd name="connsiteX1" fmla="*/ 889000 w 889000"/>
                <a:gd name="connsiteY1" fmla="*/ 444500 h 546100"/>
                <a:gd name="connsiteX2" fmla="*/ 879969 w 889000"/>
                <a:gd name="connsiteY2" fmla="*/ 534082 h 546100"/>
                <a:gd name="connsiteX3" fmla="*/ 876239 w 889000"/>
                <a:gd name="connsiteY3" fmla="*/ 546100 h 546100"/>
                <a:gd name="connsiteX4" fmla="*/ 12761 w 889000"/>
                <a:gd name="connsiteY4" fmla="*/ 546100 h 546100"/>
                <a:gd name="connsiteX5" fmla="*/ 9031 w 889000"/>
                <a:gd name="connsiteY5" fmla="*/ 534082 h 546100"/>
                <a:gd name="connsiteX6" fmla="*/ 0 w 889000"/>
                <a:gd name="connsiteY6" fmla="*/ 444500 h 546100"/>
                <a:gd name="connsiteX7" fmla="*/ 444500 w 889000"/>
                <a:gd name="connsiteY7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000" h="546100">
                  <a:moveTo>
                    <a:pt x="444500" y="0"/>
                  </a:moveTo>
                  <a:cubicBezTo>
                    <a:pt x="689991" y="0"/>
                    <a:pt x="889000" y="199009"/>
                    <a:pt x="889000" y="444500"/>
                  </a:cubicBezTo>
                  <a:cubicBezTo>
                    <a:pt x="889000" y="475186"/>
                    <a:pt x="885891" y="505147"/>
                    <a:pt x="879969" y="534082"/>
                  </a:cubicBezTo>
                  <a:lnTo>
                    <a:pt x="876239" y="546100"/>
                  </a:lnTo>
                  <a:lnTo>
                    <a:pt x="12761" y="546100"/>
                  </a:lnTo>
                  <a:lnTo>
                    <a:pt x="9031" y="534082"/>
                  </a:lnTo>
                  <a:cubicBezTo>
                    <a:pt x="3110" y="505147"/>
                    <a:pt x="0" y="475186"/>
                    <a:pt x="0" y="444500"/>
                  </a:cubicBezTo>
                  <a:cubicBezTo>
                    <a:pt x="0" y="199009"/>
                    <a:pt x="199009" y="0"/>
                    <a:pt x="444500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/>
            <a:srcRect l="50449"/>
            <a:stretch>
              <a:fillRect/>
            </a:stretch>
          </p:blipFill>
          <p:spPr>
            <a:xfrm rot="16200000" flipV="1">
              <a:off x="1658457" y="1232756"/>
              <a:ext cx="61287" cy="1080000"/>
            </a:xfrm>
            <a:custGeom>
              <a:avLst/>
              <a:gdLst>
                <a:gd name="connsiteX0" fmla="*/ 0 w 4806245"/>
                <a:gd name="connsiteY0" fmla="*/ 0 h 9705673"/>
                <a:gd name="connsiteX1" fmla="*/ 4806245 w 4806245"/>
                <a:gd name="connsiteY1" fmla="*/ 0 h 9705673"/>
                <a:gd name="connsiteX2" fmla="*/ 4806245 w 4806245"/>
                <a:gd name="connsiteY2" fmla="*/ 9705673 h 9705673"/>
                <a:gd name="connsiteX3" fmla="*/ 0 w 4806245"/>
                <a:gd name="connsiteY3" fmla="*/ 9705673 h 970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245" h="9705673">
                  <a:moveTo>
                    <a:pt x="0" y="0"/>
                  </a:moveTo>
                  <a:lnTo>
                    <a:pt x="4806245" y="0"/>
                  </a:lnTo>
                  <a:lnTo>
                    <a:pt x="4806245" y="9705673"/>
                  </a:lnTo>
                  <a:lnTo>
                    <a:pt x="0" y="9705673"/>
                  </a:lnTo>
                  <a:close/>
                </a:path>
              </a:pathLst>
            </a:custGeom>
          </p:spPr>
        </p:pic>
      </p:grp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7612767" y="1983186"/>
            <a:ext cx="3134804" cy="89618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pt-BR" altLang="zh-CN" kern="0" dirty="0">
                <a:sym typeface="Arial" panose="020B0604020202020204" pitchFamily="34" charset="0"/>
              </a:rPr>
              <a:t>Apache Kylin Architecture</a:t>
            </a:r>
          </a:p>
        </p:txBody>
      </p:sp>
      <p:grpSp>
        <p:nvGrpSpPr>
          <p:cNvPr id="37" name="组合 36"/>
          <p:cNvGrpSpPr/>
          <p:nvPr>
            <p:custDataLst>
              <p:tags r:id="rId11"/>
            </p:custDataLst>
          </p:nvPr>
        </p:nvGrpSpPr>
        <p:grpSpPr>
          <a:xfrm rot="19800000">
            <a:off x="6289827" y="3305325"/>
            <a:ext cx="1248735" cy="631421"/>
            <a:chOff x="1149101" y="1257300"/>
            <a:chExt cx="1080000" cy="546100"/>
          </a:xfrm>
        </p:grpSpPr>
        <p:sp>
          <p:nvSpPr>
            <p:cNvPr id="38" name="任意多边形 37"/>
            <p:cNvSpPr/>
            <p:nvPr>
              <p:custDataLst>
                <p:tags r:id="rId13"/>
              </p:custDataLst>
            </p:nvPr>
          </p:nvSpPr>
          <p:spPr>
            <a:xfrm>
              <a:off x="1244600" y="1257300"/>
              <a:ext cx="889000" cy="546100"/>
            </a:xfrm>
            <a:custGeom>
              <a:avLst/>
              <a:gdLst>
                <a:gd name="connsiteX0" fmla="*/ 444500 w 889000"/>
                <a:gd name="connsiteY0" fmla="*/ 0 h 546100"/>
                <a:gd name="connsiteX1" fmla="*/ 889000 w 889000"/>
                <a:gd name="connsiteY1" fmla="*/ 444500 h 546100"/>
                <a:gd name="connsiteX2" fmla="*/ 879969 w 889000"/>
                <a:gd name="connsiteY2" fmla="*/ 534082 h 546100"/>
                <a:gd name="connsiteX3" fmla="*/ 876239 w 889000"/>
                <a:gd name="connsiteY3" fmla="*/ 546100 h 546100"/>
                <a:gd name="connsiteX4" fmla="*/ 12761 w 889000"/>
                <a:gd name="connsiteY4" fmla="*/ 546100 h 546100"/>
                <a:gd name="connsiteX5" fmla="*/ 9031 w 889000"/>
                <a:gd name="connsiteY5" fmla="*/ 534082 h 546100"/>
                <a:gd name="connsiteX6" fmla="*/ 0 w 889000"/>
                <a:gd name="connsiteY6" fmla="*/ 444500 h 546100"/>
                <a:gd name="connsiteX7" fmla="*/ 444500 w 889000"/>
                <a:gd name="connsiteY7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000" h="546100">
                  <a:moveTo>
                    <a:pt x="444500" y="0"/>
                  </a:moveTo>
                  <a:cubicBezTo>
                    <a:pt x="689991" y="0"/>
                    <a:pt x="889000" y="199009"/>
                    <a:pt x="889000" y="444500"/>
                  </a:cubicBezTo>
                  <a:cubicBezTo>
                    <a:pt x="889000" y="475186"/>
                    <a:pt x="885891" y="505147"/>
                    <a:pt x="879969" y="534082"/>
                  </a:cubicBezTo>
                  <a:lnTo>
                    <a:pt x="876239" y="546100"/>
                  </a:lnTo>
                  <a:lnTo>
                    <a:pt x="12761" y="546100"/>
                  </a:lnTo>
                  <a:lnTo>
                    <a:pt x="9031" y="534082"/>
                  </a:lnTo>
                  <a:cubicBezTo>
                    <a:pt x="3110" y="505147"/>
                    <a:pt x="0" y="475186"/>
                    <a:pt x="0" y="444500"/>
                  </a:cubicBezTo>
                  <a:cubicBezTo>
                    <a:pt x="0" y="199009"/>
                    <a:pt x="199009" y="0"/>
                    <a:pt x="44450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/>
            <a:srcRect l="50449"/>
            <a:stretch>
              <a:fillRect/>
            </a:stretch>
          </p:blipFill>
          <p:spPr>
            <a:xfrm rot="16200000" flipV="1">
              <a:off x="1658457" y="1232756"/>
              <a:ext cx="61287" cy="1080000"/>
            </a:xfrm>
            <a:custGeom>
              <a:avLst/>
              <a:gdLst>
                <a:gd name="connsiteX0" fmla="*/ 0 w 4806245"/>
                <a:gd name="connsiteY0" fmla="*/ 0 h 9705673"/>
                <a:gd name="connsiteX1" fmla="*/ 4806245 w 4806245"/>
                <a:gd name="connsiteY1" fmla="*/ 0 h 9705673"/>
                <a:gd name="connsiteX2" fmla="*/ 4806245 w 4806245"/>
                <a:gd name="connsiteY2" fmla="*/ 9705673 h 9705673"/>
                <a:gd name="connsiteX3" fmla="*/ 0 w 4806245"/>
                <a:gd name="connsiteY3" fmla="*/ 9705673 h 970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245" h="9705673">
                  <a:moveTo>
                    <a:pt x="0" y="0"/>
                  </a:moveTo>
                  <a:lnTo>
                    <a:pt x="4806245" y="0"/>
                  </a:lnTo>
                  <a:lnTo>
                    <a:pt x="4806245" y="9705673"/>
                  </a:lnTo>
                  <a:lnTo>
                    <a:pt x="0" y="9705673"/>
                  </a:lnTo>
                  <a:close/>
                </a:path>
              </a:pathLst>
            </a:custGeom>
          </p:spPr>
        </p:pic>
      </p:grp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7612766" y="3703334"/>
            <a:ext cx="3134804" cy="89618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pt-BR" altLang="zh-CN" kern="0" dirty="0">
                <a:sym typeface="Arial" panose="020B0604020202020204" pitchFamily="34" charset="0"/>
              </a:rPr>
              <a:t>Apache Kylin new highlights on 1.5.x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5902173" y="5423482"/>
            <a:ext cx="1614967" cy="6698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暂未写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279576" y="81915"/>
            <a:ext cx="7271202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fontScale="925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ym typeface="Arial" panose="020B0604020202020204" pitchFamily="34" charset="0"/>
              </a:rPr>
              <a:t>Apache Kylin new highlights on 1.5.x</a:t>
            </a:r>
          </a:p>
        </p:txBody>
      </p:sp>
      <p:sp>
        <p:nvSpPr>
          <p:cNvPr id="47" name="文本框 46"/>
          <p:cNvSpPr txBox="1"/>
          <p:nvPr>
            <p:custDataLst>
              <p:tags r:id="rId3"/>
            </p:custDataLst>
          </p:nvPr>
        </p:nvSpPr>
        <p:spPr>
          <a:xfrm>
            <a:off x="767408" y="1265267"/>
            <a:ext cx="3871684" cy="660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rPr>
              <a:t>P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rPr>
              <a:t>lugin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rPr>
              <a:t>Architecure</a:t>
            </a:r>
            <a:endParaRPr lang="da-DK" altLang="zh-CN" dirty="0">
              <a:solidFill>
                <a:schemeClr val="accent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40" y="1988840"/>
            <a:ext cx="5760640" cy="41764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16" y="1988840"/>
            <a:ext cx="5760640" cy="41764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8316" y="3061409"/>
            <a:ext cx="5256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可扩展架构将</a:t>
            </a:r>
            <a:r>
              <a:rPr lang="en-US" altLang="zh-CN" dirty="0" err="1"/>
              <a:t>Kylin</a:t>
            </a:r>
            <a:r>
              <a:rPr lang="zh-CN" altLang="en-US" dirty="0"/>
              <a:t>的三大依赖（数据源、</a:t>
            </a:r>
            <a:r>
              <a:rPr lang="en-US" altLang="zh-CN" dirty="0"/>
              <a:t>Cube</a:t>
            </a:r>
            <a:r>
              <a:rPr lang="zh-CN" altLang="en-US" dirty="0"/>
              <a:t>引擎、存储引擎）彻底解耦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用</a:t>
            </a:r>
            <a:r>
              <a:rPr lang="en-US" altLang="zh-CN" dirty="0"/>
              <a:t>Kafka</a:t>
            </a:r>
            <a:r>
              <a:rPr lang="zh-CN" altLang="en-US" dirty="0"/>
              <a:t>代替</a:t>
            </a:r>
            <a:r>
              <a:rPr lang="en-US" altLang="zh-CN" dirty="0"/>
              <a:t>Hive</a:t>
            </a:r>
            <a:r>
              <a:rPr lang="zh-CN" altLang="en-US" dirty="0"/>
              <a:t>作数据源，用</a:t>
            </a:r>
            <a:r>
              <a:rPr lang="en-US" altLang="zh-CN" dirty="0"/>
              <a:t>Spark</a:t>
            </a:r>
            <a:r>
              <a:rPr lang="zh-CN" altLang="en-US" dirty="0"/>
              <a:t>代替</a:t>
            </a:r>
            <a:r>
              <a:rPr lang="en-US" altLang="zh-CN" dirty="0"/>
              <a:t>MapReduce</a:t>
            </a:r>
            <a:r>
              <a:rPr lang="zh-CN" altLang="en-US" dirty="0"/>
              <a:t>做计算引擎，用</a:t>
            </a:r>
            <a:r>
              <a:rPr lang="en-US" altLang="zh-CN" dirty="0"/>
              <a:t>Cassandra</a:t>
            </a:r>
            <a:r>
              <a:rPr lang="zh-CN" altLang="en-US" dirty="0"/>
              <a:t>代替</a:t>
            </a:r>
            <a:r>
              <a:rPr lang="en-US" altLang="zh-CN" dirty="0"/>
              <a:t>HBase</a:t>
            </a:r>
            <a:r>
              <a:rPr lang="zh-CN" altLang="en-US" dirty="0"/>
              <a:t>做存储，都将变得更为简单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279576" y="81915"/>
            <a:ext cx="7271202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3600" kern="0" dirty="0">
                <a:sym typeface="Arial" panose="020B0604020202020204" pitchFamily="34" charset="0"/>
              </a:rPr>
              <a:t>Apache Kylin Roadmap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1484784"/>
            <a:ext cx="10013548" cy="4480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4777316" y="1283439"/>
            <a:ext cx="6780700" cy="4288792"/>
          </a:xfrm>
          <a:prstGeom prst="rect">
            <a:avLst/>
          </a:prstGeom>
        </p:spPr>
      </p:pic>
      <p:sp>
        <p:nvSpPr>
          <p:cNvPr id="36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sym typeface="Arial" panose="020B0604020202020204" pitchFamily="34" charset="0"/>
              </a:rPr>
              <a:t>Apache </a:t>
            </a:r>
            <a:r>
              <a:rPr lang="en-US" altLang="zh-CN" sz="3600" dirty="0" err="1">
                <a:solidFill>
                  <a:schemeClr val="bg1"/>
                </a:solidFill>
                <a:sym typeface="Arial" panose="020B0604020202020204" pitchFamily="34" charset="0"/>
              </a:rPr>
              <a:t>Kylin</a:t>
            </a:r>
            <a:r>
              <a:rPr lang="en-US" altLang="zh-CN" sz="3600" dirty="0">
                <a:solidFill>
                  <a:schemeClr val="bg1"/>
                </a:solidFill>
                <a:sym typeface="Arial" panose="020B0604020202020204" pitchFamily="34" charset="0"/>
              </a:rPr>
              <a:t> Ecosystem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75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pt-BR" altLang="zh-CN" sz="3600" kern="0" dirty="0">
                <a:solidFill>
                  <a:schemeClr val="bg1"/>
                </a:solidFill>
                <a:sym typeface="Arial" panose="020B0604020202020204" pitchFamily="34" charset="0"/>
              </a:rPr>
              <a:t>Apache Kylin Optimization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3431704" y="1814830"/>
            <a:ext cx="5105400" cy="660400"/>
            <a:chOff x="3530600" y="1560284"/>
            <a:chExt cx="5105400" cy="660400"/>
          </a:xfrm>
        </p:grpSpPr>
        <p:sp>
          <p:nvSpPr>
            <p:cNvPr id="12" name="五边形 11"/>
            <p:cNvSpPr/>
            <p:nvPr>
              <p:custDataLst>
                <p:tags r:id="rId16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" name="五边形 12"/>
            <p:cNvSpPr/>
            <p:nvPr>
              <p:custDataLst>
                <p:tags r:id="rId17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Cube Design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31704" y="2588804"/>
            <a:ext cx="5105400" cy="660400"/>
            <a:chOff x="3530600" y="2334258"/>
            <a:chExt cx="5105400" cy="660400"/>
          </a:xfrm>
        </p:grpSpPr>
        <p:sp>
          <p:nvSpPr>
            <p:cNvPr id="16" name="五边形 15"/>
            <p:cNvSpPr/>
            <p:nvPr>
              <p:custDataLst>
                <p:tags r:id="rId13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五边形 16"/>
            <p:cNvSpPr/>
            <p:nvPr>
              <p:custDataLst>
                <p:tags r:id="rId14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Choose fit 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dimtion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 and measure type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>
            <a:off x="3431704" y="3362778"/>
            <a:ext cx="5105400" cy="660400"/>
            <a:chOff x="3530600" y="3108232"/>
            <a:chExt cx="5105400" cy="660400"/>
          </a:xfrm>
        </p:grpSpPr>
        <p:sp>
          <p:nvSpPr>
            <p:cNvPr id="20" name="五边形 19"/>
            <p:cNvSpPr/>
            <p:nvPr>
              <p:custDataLst>
                <p:tags r:id="rId10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1" name="五边形 20"/>
            <p:cNvSpPr/>
            <p:nvPr>
              <p:custDataLst>
                <p:tags r:id="rId11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4764316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Cube Engin to spark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6"/>
            </p:custDataLst>
          </p:nvPr>
        </p:nvGrpSpPr>
        <p:grpSpPr>
          <a:xfrm>
            <a:off x="3431704" y="4136752"/>
            <a:ext cx="5105400" cy="660400"/>
            <a:chOff x="3530600" y="3882206"/>
            <a:chExt cx="5105400" cy="660400"/>
          </a:xfrm>
        </p:grpSpPr>
        <p:sp>
          <p:nvSpPr>
            <p:cNvPr id="25" name="五边形 24"/>
            <p:cNvSpPr/>
            <p:nvPr>
              <p:custDataLst>
                <p:tags r:id="rId7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五边形 25"/>
            <p:cNvSpPr/>
            <p:nvPr>
              <p:custDataLst>
                <p:tags r:id="rId8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9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System parameter Optimization 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31704" y="530120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……………………………..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2"/>
            </p:custDataLst>
          </p:nvPr>
        </p:nvSpPr>
        <p:spPr bwMode="auto">
          <a:xfrm>
            <a:off x="2509436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T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 bwMode="auto">
          <a:xfrm>
            <a:off x="3687600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H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 bwMode="auto">
          <a:xfrm>
            <a:off x="4865765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A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 bwMode="auto">
          <a:xfrm>
            <a:off x="6043930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N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 bwMode="auto">
          <a:xfrm>
            <a:off x="7120057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K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 bwMode="auto">
          <a:xfrm>
            <a:off x="8298221" y="2736749"/>
            <a:ext cx="1384343" cy="138450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gradFill>
              <a:gsLst>
                <a:gs pos="0">
                  <a:schemeClr val="bg1"/>
                </a:gs>
                <a:gs pos="81000">
                  <a:srgbClr val="E7E7E7"/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</a:ln>
          <a:effectLst>
            <a:outerShdw blurRad="101600" dist="88900" dir="42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chemeClr val="tx1"/>
                </a:solidFill>
              </a:rPr>
              <a:t>S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1919536" y="1412776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28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29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30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OLAP &amp; OLTP &amp; MOLAP &amp; ROLAP</a:t>
              </a: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1919536" y="2186750"/>
            <a:ext cx="5105400" cy="660400"/>
            <a:chOff x="3530600" y="2334258"/>
            <a:chExt cx="5105400" cy="660400"/>
          </a:xfrm>
        </p:grpSpPr>
        <p:sp>
          <p:nvSpPr>
            <p:cNvPr id="51" name="五边形 50"/>
            <p:cNvSpPr/>
            <p:nvPr>
              <p:custDataLst>
                <p:tags r:id="rId25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五边形 54"/>
            <p:cNvSpPr/>
            <p:nvPr>
              <p:custDataLst>
                <p:tags r:id="rId26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7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SQL on Hadoop</a:t>
              </a:r>
            </a:p>
          </p:txBody>
        </p: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1919536" y="2960724"/>
            <a:ext cx="5105400" cy="660400"/>
            <a:chOff x="3530600" y="3108232"/>
            <a:chExt cx="5105400" cy="660400"/>
          </a:xfrm>
        </p:grpSpPr>
        <p:sp>
          <p:nvSpPr>
            <p:cNvPr id="62" name="五边形 61"/>
            <p:cNvSpPr/>
            <p:nvPr>
              <p:custDataLst>
                <p:tags r:id="rId22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3" name="五边形 62"/>
            <p:cNvSpPr/>
            <p:nvPr>
              <p:custDataLst>
                <p:tags r:id="rId23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4"/>
              </p:custDataLst>
            </p:nvPr>
          </p:nvSpPr>
          <p:spPr>
            <a:xfrm>
              <a:off x="4764316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Background</a:t>
              </a:r>
            </a:p>
          </p:txBody>
        </p:sp>
      </p:grpSp>
      <p:grpSp>
        <p:nvGrpSpPr>
          <p:cNvPr id="65" name="组合 64"/>
          <p:cNvGrpSpPr/>
          <p:nvPr>
            <p:custDataLst>
              <p:tags r:id="rId6"/>
            </p:custDataLst>
          </p:nvPr>
        </p:nvGrpSpPr>
        <p:grpSpPr>
          <a:xfrm>
            <a:off x="1919536" y="3734698"/>
            <a:ext cx="5105400" cy="660400"/>
            <a:chOff x="3530600" y="3882206"/>
            <a:chExt cx="5105400" cy="660400"/>
          </a:xfrm>
        </p:grpSpPr>
        <p:sp>
          <p:nvSpPr>
            <p:cNvPr id="66" name="五边形 65"/>
            <p:cNvSpPr/>
            <p:nvPr>
              <p:custDataLst>
                <p:tags r:id="rId19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7" name="五边形 66"/>
            <p:cNvSpPr/>
            <p:nvPr>
              <p:custDataLst>
                <p:tags r:id="rId20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21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Overview</a:t>
              </a:r>
            </a:p>
          </p:txBody>
        </p:sp>
      </p:grpSp>
      <p:grpSp>
        <p:nvGrpSpPr>
          <p:cNvPr id="69" name="组合 68"/>
          <p:cNvGrpSpPr/>
          <p:nvPr>
            <p:custDataLst>
              <p:tags r:id="rId7"/>
            </p:custDataLst>
          </p:nvPr>
        </p:nvGrpSpPr>
        <p:grpSpPr>
          <a:xfrm>
            <a:off x="1919536" y="4508672"/>
            <a:ext cx="5105400" cy="660400"/>
            <a:chOff x="3530600" y="4656180"/>
            <a:chExt cx="5105400" cy="660400"/>
          </a:xfrm>
        </p:grpSpPr>
        <p:sp>
          <p:nvSpPr>
            <p:cNvPr id="70" name="五边形 69"/>
            <p:cNvSpPr/>
            <p:nvPr>
              <p:custDataLst>
                <p:tags r:id="rId16"/>
              </p:custDataLst>
            </p:nvPr>
          </p:nvSpPr>
          <p:spPr>
            <a:xfrm>
              <a:off x="3619500" y="4770480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1" name="五边形 70"/>
            <p:cNvSpPr/>
            <p:nvPr>
              <p:custDataLst>
                <p:tags r:id="rId17"/>
              </p:custDataLst>
            </p:nvPr>
          </p:nvSpPr>
          <p:spPr>
            <a:xfrm>
              <a:off x="3530600" y="4770480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8"/>
              </p:custDataLst>
            </p:nvPr>
          </p:nvSpPr>
          <p:spPr>
            <a:xfrm>
              <a:off x="4764316" y="4656180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Apache </a:t>
              </a:r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Kylin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Highlights</a:t>
              </a:r>
            </a:p>
          </p:txBody>
        </p:sp>
      </p:grpSp>
      <p:grpSp>
        <p:nvGrpSpPr>
          <p:cNvPr id="75" name="组合 74"/>
          <p:cNvGrpSpPr/>
          <p:nvPr>
            <p:custDataLst>
              <p:tags r:id="rId8"/>
            </p:custDataLst>
          </p:nvPr>
        </p:nvGrpSpPr>
        <p:grpSpPr>
          <a:xfrm>
            <a:off x="1919536" y="5282647"/>
            <a:ext cx="5105400" cy="660400"/>
            <a:chOff x="3530600" y="5430155"/>
            <a:chExt cx="5105400" cy="660400"/>
          </a:xfrm>
        </p:grpSpPr>
        <p:sp>
          <p:nvSpPr>
            <p:cNvPr id="78" name="五边形 77"/>
            <p:cNvSpPr/>
            <p:nvPr>
              <p:custDataLst>
                <p:tags r:id="rId13"/>
              </p:custDataLst>
            </p:nvPr>
          </p:nvSpPr>
          <p:spPr>
            <a:xfrm>
              <a:off x="3619500" y="5544455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9" name="五边形 78"/>
            <p:cNvSpPr/>
            <p:nvPr>
              <p:custDataLst>
                <p:tags r:id="rId14"/>
              </p:custDataLst>
            </p:nvPr>
          </p:nvSpPr>
          <p:spPr>
            <a:xfrm>
              <a:off x="3530600" y="5544455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5"/>
              </p:custDataLst>
            </p:nvPr>
          </p:nvSpPr>
          <p:spPr>
            <a:xfrm>
              <a:off x="4764316" y="5430155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Hi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story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7176120" y="1412776"/>
            <a:ext cx="5105400" cy="660400"/>
            <a:chOff x="3530600" y="3882206"/>
            <a:chExt cx="5105400" cy="660400"/>
          </a:xfrm>
        </p:grpSpPr>
        <p:sp>
          <p:nvSpPr>
            <p:cNvPr id="28" name="五边形 65"/>
            <p:cNvSpPr/>
            <p:nvPr>
              <p:custDataLst>
                <p:tags r:id="rId10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9" name="五边形 66"/>
            <p:cNvSpPr/>
            <p:nvPr>
              <p:custDataLst>
                <p:tags r:id="rId11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07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</a:t>
              </a:r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ummary</a:t>
              </a:r>
              <a:endParaRPr lang="da-DK" altLang="zh-CN" dirty="0">
                <a:solidFill>
                  <a:schemeClr val="accent2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407368" y="1196752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4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5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6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OLAP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&amp; OLTP</a:t>
              </a: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 &amp; MOLAP &amp; ROLAP</a:t>
              </a:r>
            </a:p>
          </p:txBody>
        </p:sp>
      </p:grpSp>
      <p:graphicFrame>
        <p:nvGraphicFramePr>
          <p:cNvPr id="5" name="图示 4"/>
          <p:cNvGraphicFramePr/>
          <p:nvPr/>
        </p:nvGraphicFramePr>
        <p:xfrm>
          <a:off x="623392" y="2137609"/>
          <a:ext cx="10657184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1" name="图示 30"/>
          <p:cNvGraphicFramePr/>
          <p:nvPr/>
        </p:nvGraphicFramePr>
        <p:xfrm>
          <a:off x="623392" y="3717032"/>
          <a:ext cx="10657184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39875" y="2924944"/>
            <a:ext cx="6424217" cy="21566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335360" y="2204864"/>
          <a:ext cx="10657184" cy="398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451316" y="1400448"/>
            <a:ext cx="5105400" cy="660400"/>
            <a:chOff x="3530600" y="2334258"/>
            <a:chExt cx="5105400" cy="660400"/>
          </a:xfrm>
        </p:grpSpPr>
        <p:sp>
          <p:nvSpPr>
            <p:cNvPr id="9" name="五边形 50"/>
            <p:cNvSpPr/>
            <p:nvPr>
              <p:custDataLst>
                <p:tags r:id="rId4"/>
              </p:custDataLst>
            </p:nvPr>
          </p:nvSpPr>
          <p:spPr>
            <a:xfrm>
              <a:off x="3619500" y="2448558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" name="五边形 54"/>
            <p:cNvSpPr/>
            <p:nvPr>
              <p:custDataLst>
                <p:tags r:id="rId5"/>
              </p:custDataLst>
            </p:nvPr>
          </p:nvSpPr>
          <p:spPr>
            <a:xfrm>
              <a:off x="3530600" y="2448558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4764316" y="2334258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SQL on Hadoop</a:t>
              </a: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4151784" y="2204864"/>
            <a:ext cx="6840760" cy="39825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407368" y="1196752"/>
            <a:ext cx="5105400" cy="660400"/>
            <a:chOff x="3530600" y="1560284"/>
            <a:chExt cx="5105400" cy="660400"/>
          </a:xfrm>
        </p:grpSpPr>
        <p:sp>
          <p:nvSpPr>
            <p:cNvPr id="45" name="五边形 44"/>
            <p:cNvSpPr/>
            <p:nvPr>
              <p:custDataLst>
                <p:tags r:id="rId4"/>
              </p:custDataLst>
            </p:nvPr>
          </p:nvSpPr>
          <p:spPr>
            <a:xfrm>
              <a:off x="3619500" y="1674584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五边形 45"/>
            <p:cNvSpPr/>
            <p:nvPr>
              <p:custDataLst>
                <p:tags r:id="rId5"/>
              </p:custDataLst>
            </p:nvPr>
          </p:nvSpPr>
          <p:spPr>
            <a:xfrm>
              <a:off x="3530600" y="1674584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6"/>
              </p:custDataLst>
            </p:nvPr>
          </p:nvSpPr>
          <p:spPr>
            <a:xfrm>
              <a:off x="4764316" y="1560284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Background</a:t>
              </a:r>
              <a:endParaRPr lang="da-DK" altLang="zh-CN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5" name="图示 4"/>
          <p:cNvGraphicFramePr/>
          <p:nvPr/>
        </p:nvGraphicFramePr>
        <p:xfrm>
          <a:off x="407368" y="2171889"/>
          <a:ext cx="10657184" cy="370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755912548"/>
              </p:ext>
            </p:extLst>
          </p:nvPr>
        </p:nvGraphicFramePr>
        <p:xfrm>
          <a:off x="642798" y="3861048"/>
          <a:ext cx="10657184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642798" y="1268760"/>
            <a:ext cx="5105400" cy="660400"/>
            <a:chOff x="3530600" y="3108232"/>
            <a:chExt cx="5105400" cy="660400"/>
          </a:xfrm>
        </p:grpSpPr>
        <p:sp>
          <p:nvSpPr>
            <p:cNvPr id="9" name="五边形 61"/>
            <p:cNvSpPr/>
            <p:nvPr>
              <p:custDataLst>
                <p:tags r:id="rId4"/>
              </p:custDataLst>
            </p:nvPr>
          </p:nvSpPr>
          <p:spPr>
            <a:xfrm>
              <a:off x="3619500" y="3222532"/>
              <a:ext cx="863600" cy="43180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" name="五边形 62"/>
            <p:cNvSpPr/>
            <p:nvPr>
              <p:custDataLst>
                <p:tags r:id="rId5"/>
              </p:custDataLst>
            </p:nvPr>
          </p:nvSpPr>
          <p:spPr>
            <a:xfrm>
              <a:off x="3530600" y="3222532"/>
              <a:ext cx="863600" cy="431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4764316" y="3108232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1">
                      <a:lumMod val="75000"/>
                    </a:schemeClr>
                  </a:solidFill>
                  <a:sym typeface="Arial" panose="020B0604020202020204" pitchFamily="34" charset="0"/>
                </a:rPr>
                <a:t>Apache Kylin Overview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5175" y="1899803"/>
            <a:ext cx="4732430" cy="18281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929255" y="81915"/>
            <a:ext cx="5830570" cy="800100"/>
          </a:xfrm>
          <a:prstGeom prst="rect">
            <a:avLst/>
          </a:prstGeom>
          <a:solidFill>
            <a:srgbClr val="92D050"/>
          </a:solidFill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What is Apache Kylin</a:t>
            </a:r>
            <a:r>
              <a:rPr lang="zh-CN" altLang="en-US" sz="33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？</a:t>
            </a:r>
            <a:endParaRPr lang="zh-CN" altLang="en-US" sz="33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47031643"/>
              </p:ext>
            </p:extLst>
          </p:nvPr>
        </p:nvGraphicFramePr>
        <p:xfrm>
          <a:off x="407368" y="1844825"/>
          <a:ext cx="10657184" cy="453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407368" y="1124744"/>
            <a:ext cx="5105400" cy="660400"/>
            <a:chOff x="3530600" y="3882206"/>
            <a:chExt cx="5105400" cy="660400"/>
          </a:xfrm>
        </p:grpSpPr>
        <p:sp>
          <p:nvSpPr>
            <p:cNvPr id="13" name="五边形 65"/>
            <p:cNvSpPr/>
            <p:nvPr>
              <p:custDataLst>
                <p:tags r:id="rId4"/>
              </p:custDataLst>
            </p:nvPr>
          </p:nvSpPr>
          <p:spPr>
            <a:xfrm>
              <a:off x="3619500" y="3996506"/>
              <a:ext cx="863600" cy="431800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五边形 66"/>
            <p:cNvSpPr/>
            <p:nvPr>
              <p:custDataLst>
                <p:tags r:id="rId5"/>
              </p:custDataLst>
            </p:nvPr>
          </p:nvSpPr>
          <p:spPr>
            <a:xfrm>
              <a:off x="3530600" y="3996506"/>
              <a:ext cx="863600" cy="431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4764316" y="3882206"/>
              <a:ext cx="3871684" cy="6604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da-DK" altLang="zh-CN" dirty="0">
                  <a:solidFill>
                    <a:schemeClr val="accent2">
                      <a:lumMod val="75000"/>
                    </a:schemeClr>
                  </a:solidFill>
                  <a:sym typeface="Arial" panose="020B0604020202020204" pitchFamily="34" charset="0"/>
                </a:rPr>
                <a:t>Apache Kylin Highlights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8"/>
  <p:tag name="KSO_WM_TEMPLATE_CATEGORY" val="diagram"/>
  <p:tag name="KSO_WM_TEMPLATE_INDEX" val="160123"/>
  <p:tag name="KSO_WM_UNIT_INDEX" val="2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35"/>
  <p:tag name="KSO_WM_TEMPLATE_CATEGORY" val="diagram"/>
  <p:tag name="KSO_WM_TEMPLATE_INDEX" val="160123"/>
  <p:tag name="KSO_WM_UNIT_INDEX" val="3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35"/>
  <p:tag name="KSO_WM_TEMPLATE_CATEGORY" val="diagram"/>
  <p:tag name="KSO_WM_TEMPLATE_INDEX" val="160123"/>
  <p:tag name="KSO_WM_UNIT_INDEX" val="3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8"/>
  <p:tag name="KSO_WM_TEMPLATE_CATEGORY" val="diagram"/>
  <p:tag name="KSO_WM_TEMPLATE_INDEX" val="160123"/>
  <p:tag name="KSO_WM_UNIT_INDEX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9"/>
  <p:tag name="KSO_WM_UNIT_ID" val="diagram160123_6*m_i*1_9"/>
  <p:tag name="KSO_WM_UNIT_CLEAR" val="1"/>
  <p:tag name="KSO_WM_UNIT_LAYERLEVEL" val="1_1"/>
  <p:tag name="KSO_WM_DIAGRAM_GROUP_CODE" val="m1-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0"/>
  <p:tag name="KSO_WM_UNIT_ID" val="diagram160123_6*m_i*1_10"/>
  <p:tag name="KSO_WM_UNIT_CLEAR" val="1"/>
  <p:tag name="KSO_WM_UNIT_LAYERLEVEL" val="1_1"/>
  <p:tag name="KSO_WM_DIAGRAM_GROUP_CODE" val="m1-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5_1"/>
  <p:tag name="KSO_WM_UNIT_ID" val="diagram160123_6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1"/>
  <p:tag name="KSO_WM_UNIT_ID" val="diagram160123_6*m_i*1_11"/>
  <p:tag name="KSO_WM_UNIT_CLEAR" val="1"/>
  <p:tag name="KSO_WM_UNIT_LAYERLEVEL" val="1_1"/>
  <p:tag name="KSO_WM_DIAGRAM_GROUP_CODE" val="m1-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2"/>
  <p:tag name="KSO_WM_UNIT_ID" val="diagram160123_6*m_i*1_12"/>
  <p:tag name="KSO_WM_UNIT_CLEAR" val="1"/>
  <p:tag name="KSO_WM_UNIT_LAYERLEVEL" val="1_1"/>
  <p:tag name="KSO_WM_DIAGRAM_GROUP_CODE" val="m1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6_1"/>
  <p:tag name="KSO_WM_UNIT_ID" val="diagram160123_6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1"/>
  <p:tag name="KSO_WM_UNIT_ID" val="diagram160123_6*m_i*1_11"/>
  <p:tag name="KSO_WM_UNIT_CLEAR" val="1"/>
  <p:tag name="KSO_WM_UNIT_LAYERLEVEL" val="1_1"/>
  <p:tag name="KSO_WM_DIAGRAM_GROUP_CODE" val="m1-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2"/>
  <p:tag name="KSO_WM_UNIT_ID" val="diagram160123_6*m_i*1_12"/>
  <p:tag name="KSO_WM_UNIT_CLEAR" val="1"/>
  <p:tag name="KSO_WM_UNIT_LAYERLEVEL" val="1_1"/>
  <p:tag name="KSO_WM_DIAGRAM_GROUP_CODE" val="m1-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6_1"/>
  <p:tag name="KSO_WM_UNIT_ID" val="diagram160123_6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9"/>
  <p:tag name="KSO_WM_UNIT_ID" val="diagram160123_6*m_i*1_9"/>
  <p:tag name="KSO_WM_UNIT_CLEAR" val="1"/>
  <p:tag name="KSO_WM_UNIT_LAYERLEVEL" val="1_1"/>
  <p:tag name="KSO_WM_DIAGRAM_GROUP_CODE" val="m1-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0"/>
  <p:tag name="KSO_WM_UNIT_ID" val="diagram160123_6*m_i*1_10"/>
  <p:tag name="KSO_WM_UNIT_CLEAR" val="1"/>
  <p:tag name="KSO_WM_UNIT_LAYERLEVEL" val="1_1"/>
  <p:tag name="KSO_WM_DIAGRAM_GROUP_CODE" val="m1-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5_1"/>
  <p:tag name="KSO_WM_UNIT_ID" val="diagram160123_6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35"/>
  <p:tag name="KSO_WM_TEMPLATE_CATEGORY" val="diagram"/>
  <p:tag name="KSO_WM_TEMPLATE_INDEX" val="160123"/>
  <p:tag name="KSO_WM_UNIT_INDEX" val="3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1"/>
  <p:tag name="KSO_WM_UNIT_ID" val="diagram160123_6*m_i*1_11"/>
  <p:tag name="KSO_WM_UNIT_CLEAR" val="1"/>
  <p:tag name="KSO_WM_UNIT_LAYERLEVEL" val="1_1"/>
  <p:tag name="KSO_WM_DIAGRAM_GROUP_CODE" val="m1-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2"/>
  <p:tag name="KSO_WM_UNIT_ID" val="diagram160123_6*m_i*1_12"/>
  <p:tag name="KSO_WM_UNIT_CLEAR" val="1"/>
  <p:tag name="KSO_WM_UNIT_LAYERLEVEL" val="1_1"/>
  <p:tag name="KSO_WM_DIAGRAM_GROUP_CODE" val="m1-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6_1"/>
  <p:tag name="KSO_WM_UNIT_ID" val="diagram160123_6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8"/>
  <p:tag name="KSO_WM_TEMPLATE_CATEGORY" val="diagram"/>
  <p:tag name="KSO_WM_TEMPLATE_INDEX" val="160123"/>
  <p:tag name="KSO_WM_UNIT_INDEX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9"/>
  <p:tag name="KSO_WM_UNIT_ID" val="diagram160123_6*m_i*1_9"/>
  <p:tag name="KSO_WM_UNIT_CLEAR" val="1"/>
  <p:tag name="KSO_WM_UNIT_LAYERLEVEL" val="1_1"/>
  <p:tag name="KSO_WM_DIAGRAM_GROUP_CODE" val="m1-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0"/>
  <p:tag name="KSO_WM_UNIT_ID" val="diagram160123_6*m_i*1_10"/>
  <p:tag name="KSO_WM_UNIT_CLEAR" val="1"/>
  <p:tag name="KSO_WM_UNIT_LAYERLEVEL" val="1_1"/>
  <p:tag name="KSO_WM_DIAGRAM_GROUP_CODE" val="m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5_1"/>
  <p:tag name="KSO_WM_UNIT_ID" val="diagram160123_6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35"/>
  <p:tag name="KSO_WM_TEMPLATE_CATEGORY" val="diagram"/>
  <p:tag name="KSO_WM_TEMPLATE_INDEX" val="160123"/>
  <p:tag name="KSO_WM_UNIT_INDEX" val="3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1"/>
  <p:tag name="KSO_WM_UNIT_ID" val="diagram160123_6*m_i*1_11"/>
  <p:tag name="KSO_WM_UNIT_CLEAR" val="1"/>
  <p:tag name="KSO_WM_UNIT_LAYERLEVEL" val="1_1"/>
  <p:tag name="KSO_WM_DIAGRAM_GROUP_CODE" val="m1-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2"/>
  <p:tag name="KSO_WM_UNIT_ID" val="diagram160123_6*m_i*1_12"/>
  <p:tag name="KSO_WM_UNIT_CLEAR" val="1"/>
  <p:tag name="KSO_WM_UNIT_LAYERLEVEL" val="1_1"/>
  <p:tag name="KSO_WM_DIAGRAM_GROUP_CODE" val="m1-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6_1"/>
  <p:tag name="KSO_WM_UNIT_ID" val="diagram160123_6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8"/>
  <p:tag name="KSO_WM_TEMPLATE_CATEGORY" val="diagram"/>
  <p:tag name="KSO_WM_TEMPLATE_INDEX" val="160123"/>
  <p:tag name="KSO_WM_UNIT_INDEX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11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9"/>
  <p:tag name="KSO_WM_UNIT_ID" val="diagram160123_6*m_i*1_9"/>
  <p:tag name="KSO_WM_UNIT_CLEAR" val="1"/>
  <p:tag name="KSO_WM_UNIT_LAYERLEVEL" val="1_1"/>
  <p:tag name="KSO_WM_DIAGRAM_GROUP_CODE" val="m1-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0"/>
  <p:tag name="KSO_WM_UNIT_ID" val="diagram160123_6*m_i*1_10"/>
  <p:tag name="KSO_WM_UNIT_CLEAR" val="1"/>
  <p:tag name="KSO_WM_UNIT_LAYERLEVEL" val="1_1"/>
  <p:tag name="KSO_WM_DIAGRAM_GROUP_CODE" val="m1-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5_1"/>
  <p:tag name="KSO_WM_UNIT_ID" val="diagram160123_6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8_1*i*1"/>
  <p:tag name="KSO_WM_TEMPLATE_CATEGORY" val="diagram"/>
  <p:tag name="KSO_WM_TEMPLATE_INDEX" val="160418"/>
  <p:tag name="KSO_WM_UNIT_INDEX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h_f"/>
  <p:tag name="KSO_WM_UNIT_INDEX" val="1_1_1"/>
  <p:tag name="KSO_WM_UNIT_ID" val="diagram160418_1*l_h_f*1_1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TAG_VERSION" val="1.0"/>
  <p:tag name="KSO_WM_DIAGRAM_GROUP_CODE" val="l1-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8_1*i*7"/>
  <p:tag name="KSO_WM_TEMPLATE_CATEGORY" val="diagram"/>
  <p:tag name="KSO_WM_TEMPLATE_INDEX" val="160418"/>
  <p:tag name="KSO_WM_UNIT_INDEX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h_f"/>
  <p:tag name="KSO_WM_UNIT_INDEX" val="1_3_1"/>
  <p:tag name="KSO_WM_UNIT_ID" val="diagram160418_1*l_h_f*1_3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TAG_VERSION" val="1.0"/>
  <p:tag name="KSO_WM_DIAGRAM_GROUP_CODE" val="l1-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8_1*i*13"/>
  <p:tag name="KSO_WM_TEMPLATE_CATEGORY" val="diagram"/>
  <p:tag name="KSO_WM_TEMPLATE_INDEX" val="160418"/>
  <p:tag name="KSO_WM_UNIT_INDEX" val="1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9"/>
  <p:tag name="KSO_WM_SLIDE_INDEX" val="29"/>
  <p:tag name="KSO_WM_SLIDE_ITEM_CNT" val="0"/>
  <p:tag name="KSO_WM_SLIDE_TYPE" val="endPage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0"/>
  <p:tag name="KSO_WM_TEMPLATE_CATEGORY" val="custom"/>
  <p:tag name="KSO_WM_TEMPLATE_INDEX" val="75"/>
  <p:tag name="KSO_WM_UNIT_INDEX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1"/>
  <p:tag name="KSO_WM_TEMPLATE_CATEGORY" val="custom"/>
  <p:tag name="KSO_WM_TEMPLATE_INDEX" val="75"/>
  <p:tag name="KSO_WM_UNIT_INDEX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2"/>
  <p:tag name="KSO_WM_TEMPLATE_CATEGORY" val="custom"/>
  <p:tag name="KSO_WM_TEMPLATE_INDEX" val="75"/>
  <p:tag name="KSO_WM_UNIT_INDEX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3"/>
  <p:tag name="KSO_WM_TEMPLATE_CATEGORY" val="custom"/>
  <p:tag name="KSO_WM_TEMPLATE_INDEX" val="75"/>
  <p:tag name="KSO_WM_UNIT_INDEX" val="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4"/>
  <p:tag name="KSO_WM_TEMPLATE_CATEGORY" val="custom"/>
  <p:tag name="KSO_WM_TEMPLATE_INDEX" val="75"/>
  <p:tag name="KSO_WM_UNIT_INDEX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h_f"/>
  <p:tag name="KSO_WM_UNIT_INDEX" val="1_5_1"/>
  <p:tag name="KSO_WM_UNIT_ID" val="diagram160418_1*l_h_f*1_5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TAG_VERSION" val="1.0"/>
  <p:tag name="KSO_WM_DIAGRAM_GROUP_CODE" val="l1-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75_29*i*5"/>
  <p:tag name="KSO_WM_TEMPLATE_CATEGORY" val="custom"/>
  <p:tag name="KSO_WM_TEMPLATE_INDEX" val="75"/>
  <p:tag name="KSO_WM_UNIT_INDEX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8_1*i*19"/>
  <p:tag name="KSO_WM_TEMPLATE_CATEGORY" val="diagram"/>
  <p:tag name="KSO_WM_TEMPLATE_INDEX" val="160418"/>
  <p:tag name="KSO_WM_UNIT_INDEX" val="1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h_f"/>
  <p:tag name="KSO_WM_UNIT_INDEX" val="1_2_1"/>
  <p:tag name="KSO_WM_UNIT_ID" val="diagram160418_1*l_h_f*1_2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TAG_VERSION" val="1.0"/>
  <p:tag name="KSO_WM_DIAGRAM_GROUP_CODE" val="l1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8_1*i*25"/>
  <p:tag name="KSO_WM_TEMPLATE_CATEGORY" val="diagram"/>
  <p:tag name="KSO_WM_TEMPLATE_INDEX" val="160418"/>
  <p:tag name="KSO_WM_UNIT_INDEX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12"/>
  <p:tag name="KSO_WM_SLIDE_INDEX" val="12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h_f"/>
  <p:tag name="KSO_WM_UNIT_INDEX" val="1_4_1"/>
  <p:tag name="KSO_WM_UNIT_ID" val="diagram160418_1*l_h_f*1_4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TAG_VERSION" val="1.0"/>
  <p:tag name="KSO_WM_DIAGRAM_GROUP_CODE" val="l1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9"/>
  <p:tag name="KSO_WM_UNIT_ID" val="diagram160418_1*l_i*1_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10"/>
  <p:tag name="KSO_WM_UNIT_ID" val="diagram160418_1*l_i*1_1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7"/>
  <p:tag name="KSO_WM_UNIT_ID" val="diagram160418_1*l_i*1_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8"/>
  <p:tag name="KSO_WM_UNIT_ID" val="diagram160418_1*l_i*1_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5"/>
  <p:tag name="KSO_WM_UNIT_ID" val="diagram160418_1*l_i*1_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6"/>
  <p:tag name="KSO_WM_UNIT_ID" val="diagram160418_1*l_i*1_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3"/>
  <p:tag name="KSO_WM_UNIT_ID" val="diagram160418_1*l_i*1_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4"/>
  <p:tag name="KSO_WM_UNIT_ID" val="diagram160418_1*l_i*1_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1"/>
  <p:tag name="KSO_WM_UNIT_ID" val="diagram160418_1*l_i*1_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12*a*1"/>
  <p:tag name="KSO_WM_UNIT_CLEAR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418"/>
  <p:tag name="KSO_WM_UNIT_TYPE" val="l_i"/>
  <p:tag name="KSO_WM_UNIT_INDEX" val="1_2"/>
  <p:tag name="KSO_WM_UNIT_ID" val="diagram160418_1*l_i*1_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8"/>
  <p:tag name="KSO_WM_TEMPLATE_CATEGORY" val="diagram"/>
  <p:tag name="KSO_WM_TEMPLATE_INDEX" val="160123"/>
  <p:tag name="KSO_WM_UNIT_INDEX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35"/>
  <p:tag name="KSO_WM_TEMPLATE_CATEGORY" val="diagram"/>
  <p:tag name="KSO_WM_TEMPLATE_INDEX" val="160123"/>
  <p:tag name="KSO_WM_UNIT_INDEX" val="3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1"/>
  <p:tag name="KSO_WM_UNIT_ID" val="diagram160123_6*m_i*1_11"/>
  <p:tag name="KSO_WM_UNIT_CLEAR" val="1"/>
  <p:tag name="KSO_WM_UNIT_LAYERLEVEL" val="1_1"/>
  <p:tag name="KSO_WM_DIAGRAM_GROUP_CODE" val="m1-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2"/>
  <p:tag name="KSO_WM_UNIT_ID" val="diagram160123_6*m_i*1_12"/>
  <p:tag name="KSO_WM_UNIT_CLEAR" val="1"/>
  <p:tag name="KSO_WM_UNIT_LAYERLEVEL" val="1_1"/>
  <p:tag name="KSO_WM_DIAGRAM_GROUP_CODE" val="m1-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6_1"/>
  <p:tag name="KSO_WM_UNIT_ID" val="diagram160123_6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9"/>
  <p:tag name="KSO_WM_UNIT_ID" val="diagram160123_6*m_i*1_9"/>
  <p:tag name="KSO_WM_UNIT_CLEAR" val="1"/>
  <p:tag name="KSO_WM_UNIT_LAYERLEVEL" val="1_1"/>
  <p:tag name="KSO_WM_DIAGRAM_GROUP_CODE" val="m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0"/>
  <p:tag name="KSO_WM_UNIT_ID" val="diagram160123_6*m_i*1_10"/>
  <p:tag name="KSO_WM_UNIT_CLEAR" val="1"/>
  <p:tag name="KSO_WM_UNIT_LAYERLEVEL" val="1_1"/>
  <p:tag name="KSO_WM_DIAGRAM_GROUP_CODE" val="m1-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5_1"/>
  <p:tag name="KSO_WM_UNIT_ID" val="diagram160123_6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4_1"/>
  <p:tag name="KSO_WM_UNIT_ID" val="diagram160123_6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7"/>
  <p:tag name="KSO_WM_TEMPLATE_CATEGORY" val="diagram"/>
  <p:tag name="KSO_WM_TEMPLATE_INDEX" val="160123"/>
  <p:tag name="KSO_WM_UNIT_INDEX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3"/>
  <p:tag name="KSO_WM_UNIT_ID" val="diagram160123_6*m_i*1_3"/>
  <p:tag name="KSO_WM_UNIT_CLEAR" val="1"/>
  <p:tag name="KSO_WM_UNIT_LAYERLEVEL" val="1_1"/>
  <p:tag name="KSO_WM_DIAGRAM_GROUP_CODE" val="m1-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4"/>
  <p:tag name="KSO_WM_UNIT_ID" val="diagram160123_6*m_i*1_4"/>
  <p:tag name="KSO_WM_UNIT_CLEAR" val="1"/>
  <p:tag name="KSO_WM_UNIT_LAYERLEVEL" val="1_1"/>
  <p:tag name="KSO_WM_DIAGRAM_GROUP_CODE" val="m1-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2_1"/>
  <p:tag name="KSO_WM_UNIT_ID" val="diagram160123_6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0"/>
  <p:tag name="KSO_WM_TEMPLATE_CATEGORY" val="diagram"/>
  <p:tag name="KSO_WM_TEMPLATE_INDEX" val="160123"/>
  <p:tag name="KSO_WM_UNIT_INDEX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1"/>
  <p:tag name="KSO_WM_UNIT_ID" val="diagram160123_6*m_i*1_1"/>
  <p:tag name="KSO_WM_UNIT_CLEAR" val="1"/>
  <p:tag name="KSO_WM_UNIT_LAYERLEVEL" val="1_1"/>
  <p:tag name="KSO_WM_DIAGRAM_GROUP_CODE" val="m1-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2"/>
  <p:tag name="KSO_WM_UNIT_ID" val="diagram160123_6*m_i*1_2"/>
  <p:tag name="KSO_WM_UNIT_CLEAR" val="1"/>
  <p:tag name="KSO_WM_UNIT_LAYERLEVEL" val="1_1"/>
  <p:tag name="KSO_WM_DIAGRAM_GROUP_CODE" val="m1-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1_1"/>
  <p:tag name="KSO_WM_UNIT_ID" val="diagram160123_6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14"/>
  <p:tag name="KSO_WM_TEMPLATE_CATEGORY" val="diagram"/>
  <p:tag name="KSO_WM_TEMPLATE_INDEX" val="160123"/>
  <p:tag name="KSO_WM_UNIT_INDEX" val="1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5"/>
  <p:tag name="KSO_WM_UNIT_ID" val="diagram160123_6*m_i*1_5"/>
  <p:tag name="KSO_WM_UNIT_CLEAR" val="1"/>
  <p:tag name="KSO_WM_UNIT_LAYERLEVEL" val="1_1"/>
  <p:tag name="KSO_WM_DIAGRAM_GROUP_CODE" val="m1-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6"/>
  <p:tag name="KSO_WM_UNIT_ID" val="diagram160123_6*m_i*1_6"/>
  <p:tag name="KSO_WM_UNIT_CLEAR" val="1"/>
  <p:tag name="KSO_WM_UNIT_LAYERLEVEL" val="1_1"/>
  <p:tag name="KSO_WM_DIAGRAM_GROUP_CODE" val="m1-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h_f"/>
  <p:tag name="KSO_WM_UNIT_INDEX" val="1_3_1"/>
  <p:tag name="KSO_WM_UNIT_ID" val="diagram160123_6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75"/>
  <p:tag name="KSO_WM_TAG_VERSION" val="1.0"/>
  <p:tag name="KSO_WM_SLIDE_ID" val="custom75_24"/>
  <p:tag name="KSO_WM_SLIDE_INDEX" val="24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75*114"/>
  <p:tag name="KSO_WM_SLIDE_SIZE" val="571*346"/>
  <p:tag name="KSO_WM_DIAGRAM_GROUP_CODE" val="m1-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75"/>
  <p:tag name="KSO_WM_UNIT_TYPE" val="a"/>
  <p:tag name="KSO_WM_UNIT_INDEX" val="1"/>
  <p:tag name="KSO_WM_UNIT_ID" val="custom539_24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23_6*i*21"/>
  <p:tag name="KSO_WM_TEMPLATE_CATEGORY" val="diagram"/>
  <p:tag name="KSO_WM_TEMPLATE_INDEX" val="160123"/>
  <p:tag name="KSO_WM_UNIT_INDEX" val="2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7"/>
  <p:tag name="KSO_WM_UNIT_ID" val="diagram160123_6*m_i*1_7"/>
  <p:tag name="KSO_WM_UNIT_CLEAR" val="1"/>
  <p:tag name="KSO_WM_UNIT_LAYERLEVEL" val="1_1"/>
  <p:tag name="KSO_WM_DIAGRAM_GROUP_CODE" val="m1-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23"/>
  <p:tag name="KSO_WM_UNIT_TYPE" val="m_i"/>
  <p:tag name="KSO_WM_UNIT_INDEX" val="1_8"/>
  <p:tag name="KSO_WM_UNIT_ID" val="diagram160123_6*m_i*1_8"/>
  <p:tag name="KSO_WM_UNIT_CLEAR" val="1"/>
  <p:tag name="KSO_WM_UNIT_LAYERLEVEL" val="1_1"/>
  <p:tag name="KSO_WM_DIAGRAM_GROUP_CODE" val="m1-1"/>
</p:tagLst>
</file>

<file path=ppt/theme/theme1.xml><?xml version="1.0" encoding="utf-8"?>
<a:theme xmlns:a="http://schemas.openxmlformats.org/drawingml/2006/main" name="1_Office 主题">
  <a:themeElements>
    <a:clrScheme name="539.99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CA413A"/>
      </a:accent1>
      <a:accent2>
        <a:srgbClr val="DCC100"/>
      </a:accent2>
      <a:accent3>
        <a:srgbClr val="7BAD29"/>
      </a:accent3>
      <a:accent4>
        <a:srgbClr val="33A394"/>
      </a:accent4>
      <a:accent5>
        <a:srgbClr val="A887D5"/>
      </a:accent5>
      <a:accent6>
        <a:srgbClr val="2DC3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1319</Words>
  <Application>Microsoft Office PowerPoint</Application>
  <PresentationFormat>宽屏</PresentationFormat>
  <Paragraphs>265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Helvetica Neue</vt:lpstr>
      <vt:lpstr>黑体</vt:lpstr>
      <vt:lpstr>宋体</vt:lpstr>
      <vt:lpstr>Arial</vt:lpstr>
      <vt:lpstr>Calibri</vt:lpstr>
      <vt:lpstr>Courier New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jimmy</dc:creator>
  <cp:lastModifiedBy>chen yun</cp:lastModifiedBy>
  <cp:revision>67</cp:revision>
  <dcterms:created xsi:type="dcterms:W3CDTF">2016-11-09T10:44:00Z</dcterms:created>
  <dcterms:modified xsi:type="dcterms:W3CDTF">2016-11-11T09:14:06Z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